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4"/>
  </p:sldMasterIdLst>
  <p:notesMasterIdLst>
    <p:notesMasterId r:id="rId44"/>
  </p:notesMasterIdLst>
  <p:sldIdLst>
    <p:sldId id="257" r:id="rId5"/>
    <p:sldId id="259" r:id="rId6"/>
    <p:sldId id="258" r:id="rId7"/>
    <p:sldId id="286" r:id="rId8"/>
    <p:sldId id="285" r:id="rId9"/>
    <p:sldId id="287" r:id="rId10"/>
    <p:sldId id="288" r:id="rId11"/>
    <p:sldId id="289" r:id="rId12"/>
    <p:sldId id="290" r:id="rId13"/>
    <p:sldId id="291" r:id="rId14"/>
    <p:sldId id="292" r:id="rId15"/>
    <p:sldId id="293" r:id="rId16"/>
    <p:sldId id="294" r:id="rId17"/>
    <p:sldId id="295" r:id="rId18"/>
    <p:sldId id="260" r:id="rId19"/>
    <p:sldId id="261" r:id="rId20"/>
    <p:sldId id="262" r:id="rId21"/>
    <p:sldId id="263" r:id="rId22"/>
    <p:sldId id="264" r:id="rId23"/>
    <p:sldId id="265" r:id="rId24"/>
    <p:sldId id="266" r:id="rId25"/>
    <p:sldId id="267" r:id="rId26"/>
    <p:sldId id="268" r:id="rId27"/>
    <p:sldId id="270" r:id="rId28"/>
    <p:sldId id="269" r:id="rId29"/>
    <p:sldId id="271" r:id="rId30"/>
    <p:sldId id="272" r:id="rId31"/>
    <p:sldId id="256" r:id="rId32"/>
    <p:sldId id="275" r:id="rId33"/>
    <p:sldId id="274" r:id="rId34"/>
    <p:sldId id="277" r:id="rId35"/>
    <p:sldId id="278" r:id="rId36"/>
    <p:sldId id="279" r:id="rId37"/>
    <p:sldId id="280" r:id="rId38"/>
    <p:sldId id="281" r:id="rId39"/>
    <p:sldId id="282" r:id="rId40"/>
    <p:sldId id="283" r:id="rId41"/>
    <p:sldId id="284" r:id="rId42"/>
    <p:sldId id="273" r:id="rId4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E326F3-2EAD-41A2-2A09-06774952287F}" v="1660" dt="2024-11-07T14:29:16.863"/>
    <p1510:client id="{B973DE77-8B84-87CB-F732-E089B58C44FE}" v="395" dt="2024-11-05T15:03:47.73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Stijl, gemiddeld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1" d="100"/>
          <a:sy n="61" d="100"/>
        </p:scale>
        <p:origin x="84"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398EF1-ADE2-447C-B624-4FA9A9E67071}" type="datetimeFigureOut">
              <a:t>7-11-2024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314206-84BA-4203-9EFE-D8DC9B4679FB}" type="slidenum">
              <a:t>‹nr.›</a:t>
            </a:fld>
            <a:endParaRPr lang="nl-NL"/>
          </a:p>
        </p:txBody>
      </p:sp>
    </p:spTree>
    <p:extLst>
      <p:ext uri="{BB962C8B-B14F-4D97-AF65-F5344CB8AC3E}">
        <p14:creationId xmlns:p14="http://schemas.microsoft.com/office/powerpoint/2010/main" val="3275055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AD4E0BE-6746-A84D-A1DC-5C5463950E2A}" type="slidenum">
              <a:rPr lang="nl-NL" smtClean="0"/>
              <a:t>10</a:t>
            </a:fld>
            <a:endParaRPr lang="nl-NL"/>
          </a:p>
        </p:txBody>
      </p:sp>
    </p:spTree>
    <p:extLst>
      <p:ext uri="{BB962C8B-B14F-4D97-AF65-F5344CB8AC3E}">
        <p14:creationId xmlns:p14="http://schemas.microsoft.com/office/powerpoint/2010/main" val="2695298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AD4E0BE-6746-A84D-A1DC-5C5463950E2A}" type="slidenum">
              <a:rPr lang="nl-NL" smtClean="0"/>
              <a:t>11</a:t>
            </a:fld>
            <a:endParaRPr lang="nl-NL"/>
          </a:p>
        </p:txBody>
      </p:sp>
    </p:spTree>
    <p:extLst>
      <p:ext uri="{BB962C8B-B14F-4D97-AF65-F5344CB8AC3E}">
        <p14:creationId xmlns:p14="http://schemas.microsoft.com/office/powerpoint/2010/main" val="609547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530352" y="1122363"/>
            <a:ext cx="10072922" cy="1978346"/>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530352" y="3509963"/>
            <a:ext cx="10072922" cy="1747837"/>
          </a:xfrm>
        </p:spPr>
        <p:txBody>
          <a:bodyPr>
            <a:normAutofit/>
          </a:bodyPr>
          <a:lstStyle>
            <a:lvl1pPr marL="0" indent="0" algn="l">
              <a:buNone/>
              <a:defRPr sz="20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530352" y="136525"/>
            <a:ext cx="2743200" cy="365125"/>
          </a:xfrm>
        </p:spPr>
        <p:txBody>
          <a:bodyPr/>
          <a:lstStyle>
            <a:lvl1pPr algn="l">
              <a:defRPr/>
            </a:lvl1pPr>
          </a:lstStyle>
          <a:p>
            <a:fld id="{524C6359-9BB8-4148-8114-537E698DA205}" type="datetime1">
              <a:rPr lang="en-US" smtClean="0"/>
              <a:t>11/7/2024</a:t>
            </a:fld>
            <a:endParaRPr lang="en-US" dirty="0"/>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530352" y="6356350"/>
            <a:ext cx="4114800" cy="365125"/>
          </a:xfrm>
        </p:spPr>
        <p:txBody>
          <a:bodyPr/>
          <a:lstStyle>
            <a:lvl1pPr algn="l">
              <a:defRPr/>
            </a:lvl1pPr>
          </a:lstStyle>
          <a:p>
            <a:endParaRPr lang="en-US"/>
          </a:p>
        </p:txBody>
      </p:sp>
      <p:sp>
        <p:nvSpPr>
          <p:cNvPr id="6" name="Slide Number Placeholder 5">
            <a:extLst>
              <a:ext uri="{FF2B5EF4-FFF2-40B4-BE49-F238E27FC236}">
                <a16:creationId xmlns:a16="http://schemas.microsoft.com/office/drawing/2014/main" id="{BB64C1F5-608B-4335-9F2A-17F63D5FAF0D}"/>
              </a:ext>
            </a:extLst>
          </p:cNvPr>
          <p:cNvSpPr>
            <a:spLocks noGrp="1"/>
          </p:cNvSpPr>
          <p:nvPr>
            <p:ph type="sldNum" sz="quarter" idx="12"/>
          </p:nvPr>
        </p:nvSpPr>
        <p:spPr/>
        <p:txBody>
          <a:bodyPr/>
          <a:lstStyle/>
          <a:p>
            <a:fld id="{E1076ED0-0DB3-4879-AAE5-5C20D22C1DF4}" type="slidenum">
              <a:rPr lang="en-US" smtClean="0"/>
              <a:t>‹nr.›</a:t>
            </a:fld>
            <a:endParaRPr lang="en-US"/>
          </a:p>
        </p:txBody>
      </p:sp>
      <p:grpSp>
        <p:nvGrpSpPr>
          <p:cNvPr id="7"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5E279D86-4533-45F1-B0AA-D237399A5ED5}"/>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764FD722-CB31-4326-ADD8-CBA52FD1FF59}"/>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24E4BCEC-8B0A-444E-8509-1B3BB0449E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9DB36622-1DC7-4B17-8984-588BA8999FF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51B97AF0-1974-42B9-B5FC-A332C52E827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5A298AD-BE5D-4BE1-8CDF-DBFB42D63FE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084841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a:xfrm>
            <a:off x="530352" y="136525"/>
            <a:ext cx="2743200" cy="365125"/>
          </a:xfrm>
        </p:spPr>
        <p:txBody>
          <a:bodyPr/>
          <a:lstStyle/>
          <a:p>
            <a:fld id="{9376191F-481E-48E9-BB9A-369A67A7362D}" type="datetime1">
              <a:rPr lang="en-US" smtClean="0"/>
              <a:t>11/7/2024</a:t>
            </a:fld>
            <a:endParaRPr lang="en-US" dirty="0"/>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E1076ED0-0DB3-4879-AAE5-5C20D22C1DF4}" type="slidenum">
              <a:rPr lang="en-US" smtClean="0"/>
              <a:t>‹nr.›</a:t>
            </a:fld>
            <a:endParaRPr lang="en-US"/>
          </a:p>
        </p:txBody>
      </p:sp>
      <p:grpSp>
        <p:nvGrpSpPr>
          <p:cNvPr id="7" name="Graphic 78">
            <a:extLst>
              <a:ext uri="{FF2B5EF4-FFF2-40B4-BE49-F238E27FC236}">
                <a16:creationId xmlns:a16="http://schemas.microsoft.com/office/drawing/2014/main" id="{AC552FEA-472E-4E74-B31D-531852C1908D}"/>
              </a:ext>
              <a:ext uri="{C183D7F6-B498-43B3-948B-1728B52AA6E4}">
                <adec:decorative xmlns:adec="http://schemas.microsoft.com/office/drawing/2017/decorative" val="1"/>
              </a:ext>
            </a:extLst>
          </p:cNvPr>
          <p:cNvGrpSpPr/>
          <p:nvPr/>
        </p:nvGrpSpPr>
        <p:grpSpPr>
          <a:xfrm>
            <a:off x="530225" y="2310597"/>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41DF3078-C636-4776-A616-D5BF3BC280C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0D1A27FA-1310-4BC3-A071-1566746B2FB1}"/>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99ACB9EB-84FE-4B33-9EF9-4EC7DAC25DD5}"/>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826E5EFB-0EF9-4DB8-99CB-5DD72009DB2C}"/>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86238E12-0689-4123-8B2E-E1CCFCC4C88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8538CF67-A00E-4955-A447-001BE02E771A}"/>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437328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530352" y="787068"/>
            <a:ext cx="10072922" cy="2313641"/>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530352" y="3509963"/>
            <a:ext cx="10072922" cy="25796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fld id="{6C5677DE-DD04-48CC-9C18-7BE9FF2DEB6B}" type="datetime1">
              <a:rPr lang="en-US" smtClean="0"/>
              <a:t>11/7/2024</a:t>
            </a:fld>
            <a:endParaRPr lang="en-US"/>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E1076ED0-0DB3-4879-AAE5-5C20D22C1DF4}" type="slidenum">
              <a:rPr lang="en-US" smtClean="0"/>
              <a:t>‹nr.›</a:t>
            </a:fld>
            <a:endParaRPr lang="en-US"/>
          </a:p>
        </p:txBody>
      </p:sp>
      <p:grpSp>
        <p:nvGrpSpPr>
          <p:cNvPr id="7" name="Graphic 78">
            <a:extLst>
              <a:ext uri="{FF2B5EF4-FFF2-40B4-BE49-F238E27FC236}">
                <a16:creationId xmlns:a16="http://schemas.microsoft.com/office/drawing/2014/main" id="{37B4CDD2-E09A-418A-9131-FBDEE440A1F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8852E5FB-B268-4CCA-8E55-803038F7A00D}"/>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A1C9CBB3-97C0-4A35-9088-C69233F5CEE7}"/>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1610871-AEE9-46EB-9D27-BA1D9D688124}"/>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27478059-2A11-484D-A2D7-199F74778E50}"/>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0EC0886-DDB9-47F1-9414-C121C1D3F954}"/>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66A10427-DF20-4284-B215-EABA4D366E20}"/>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884310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525717" y="2521885"/>
            <a:ext cx="4645152"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5992136" y="2521885"/>
            <a:ext cx="4611138"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fld id="{463255ED-7101-4D18-A8AE-3B5E4CB87EA5}" type="datetime1">
              <a:rPr lang="en-US" smtClean="0"/>
              <a:t>11/7/2024</a:t>
            </a:fld>
            <a:endParaRPr lang="en-US"/>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E1076ED0-0DB3-4879-AAE5-5C20D22C1DF4}" type="slidenum">
              <a:rPr lang="en-US" smtClean="0"/>
              <a:t>‹nr.›</a:t>
            </a:fld>
            <a:endParaRPr lang="en-US"/>
          </a:p>
        </p:txBody>
      </p:sp>
      <p:grpSp>
        <p:nvGrpSpPr>
          <p:cNvPr id="8" name="Graphic 78">
            <a:extLst>
              <a:ext uri="{FF2B5EF4-FFF2-40B4-BE49-F238E27FC236}">
                <a16:creationId xmlns:a16="http://schemas.microsoft.com/office/drawing/2014/main" id="{0CB61A83-9419-49FC-8074-2AB3D34FA88B}"/>
              </a:ext>
              <a:ext uri="{C183D7F6-B498-43B3-948B-1728B52AA6E4}">
                <adec:decorative xmlns:adec="http://schemas.microsoft.com/office/drawing/2017/decorative" val="1"/>
              </a:ext>
            </a:extLst>
          </p:cNvPr>
          <p:cNvGrpSpPr/>
          <p:nvPr/>
        </p:nvGrpSpPr>
        <p:grpSpPr>
          <a:xfrm>
            <a:off x="530225" y="2319637"/>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BCD12E57-97FB-48D8-81CC-7C37E8947CB4}"/>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E487641C-E83B-4134-88C9-1D23D5FA1836}"/>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B99AB7A6-A88C-44E1-A9DE-4126B957F88A}"/>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FF0D518-1D17-44C7-BF73-7C980481DB5B}"/>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A7A3E12-61E8-41A0-A459-15BF375FA945}"/>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9E5E4A56-9100-4D60-8A34-0FE116F41FF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04285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530352" y="787067"/>
            <a:ext cx="1007292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530352" y="2521884"/>
            <a:ext cx="4845387"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530352" y="3366390"/>
            <a:ext cx="4845387"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5734025" y="2521884"/>
            <a:ext cx="4869249"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5734025" y="3366390"/>
            <a:ext cx="4869249"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fld id="{CD52F23D-51F6-4C94-8CD5-B9ABBF67EE23}" type="datetime1">
              <a:rPr lang="en-US" smtClean="0"/>
              <a:t>11/7/2024</a:t>
            </a:fld>
            <a:endParaRPr lang="en-US"/>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E1076ED0-0DB3-4879-AAE5-5C20D22C1DF4}" type="slidenum">
              <a:rPr lang="en-US" smtClean="0"/>
              <a:t>‹nr.›</a:t>
            </a:fld>
            <a:endParaRPr lang="en-US"/>
          </a:p>
        </p:txBody>
      </p:sp>
    </p:spTree>
    <p:extLst>
      <p:ext uri="{BB962C8B-B14F-4D97-AF65-F5344CB8AC3E}">
        <p14:creationId xmlns:p14="http://schemas.microsoft.com/office/powerpoint/2010/main" val="544685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525718" y="787068"/>
            <a:ext cx="10077556"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fld id="{D51A702F-6367-4FD1-89A8-3744BE6BA9A2}" type="datetime1">
              <a:rPr lang="en-US" smtClean="0"/>
              <a:t>11/7/2024</a:t>
            </a:fld>
            <a:endParaRPr lang="en-US"/>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E1076ED0-0DB3-4879-AAE5-5C20D22C1DF4}" type="slidenum">
              <a:rPr lang="en-US" smtClean="0"/>
              <a:t>‹nr.›</a:t>
            </a:fld>
            <a:endParaRPr lang="en-US"/>
          </a:p>
        </p:txBody>
      </p:sp>
      <p:grpSp>
        <p:nvGrpSpPr>
          <p:cNvPr id="6" name="Graphic 78">
            <a:extLst>
              <a:ext uri="{FF2B5EF4-FFF2-40B4-BE49-F238E27FC236}">
                <a16:creationId xmlns:a16="http://schemas.microsoft.com/office/drawing/2014/main" id="{AC45ECC6-E29C-40EF-A7C9-5A17DAFD4299}"/>
              </a:ext>
              <a:ext uri="{C183D7F6-B498-43B3-948B-1728B52AA6E4}">
                <adec:decorative xmlns:adec="http://schemas.microsoft.com/office/drawing/2017/decorative" val="1"/>
              </a:ext>
            </a:extLst>
          </p:cNvPr>
          <p:cNvGrpSpPr/>
          <p:nvPr/>
        </p:nvGrpSpPr>
        <p:grpSpPr>
          <a:xfrm>
            <a:off x="530225" y="2352330"/>
            <a:ext cx="972241" cy="45719"/>
            <a:chOff x="4886325" y="3371754"/>
            <a:chExt cx="2418492" cy="113728"/>
          </a:xfrm>
          <a:solidFill>
            <a:schemeClr val="accent1"/>
          </a:solidFill>
        </p:grpSpPr>
        <p:sp>
          <p:nvSpPr>
            <p:cNvPr id="7" name="Graphic 78">
              <a:extLst>
                <a:ext uri="{FF2B5EF4-FFF2-40B4-BE49-F238E27FC236}">
                  <a16:creationId xmlns:a16="http://schemas.microsoft.com/office/drawing/2014/main" id="{8DA0D497-8E8F-426A-8172-894BE03F70F6}"/>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8" name="Graphic 78">
              <a:extLst>
                <a:ext uri="{FF2B5EF4-FFF2-40B4-BE49-F238E27FC236}">
                  <a16:creationId xmlns:a16="http://schemas.microsoft.com/office/drawing/2014/main" id="{8C0459EF-3B70-4083-8845-3A9AF847E805}"/>
                </a:ext>
              </a:extLst>
            </p:cNvPr>
            <p:cNvGrpSpPr/>
            <p:nvPr/>
          </p:nvGrpSpPr>
          <p:grpSpPr>
            <a:xfrm>
              <a:off x="4886709" y="3371754"/>
              <a:ext cx="2418108" cy="113728"/>
              <a:chOff x="4886709" y="3371754"/>
              <a:chExt cx="2418108" cy="113728"/>
            </a:xfrm>
            <a:grpFill/>
          </p:grpSpPr>
          <p:sp>
            <p:nvSpPr>
              <p:cNvPr id="9" name="Graphic 78">
                <a:extLst>
                  <a:ext uri="{FF2B5EF4-FFF2-40B4-BE49-F238E27FC236}">
                    <a16:creationId xmlns:a16="http://schemas.microsoft.com/office/drawing/2014/main" id="{53BF2B58-70F8-4288-85AB-CBDA723CDFCC}"/>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0" name="Graphic 78">
                <a:extLst>
                  <a:ext uri="{FF2B5EF4-FFF2-40B4-BE49-F238E27FC236}">
                    <a16:creationId xmlns:a16="http://schemas.microsoft.com/office/drawing/2014/main" id="{A569E551-A5A0-4A8F-B999-3A6D104814A2}"/>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0FB69EB5-D9AC-46E7-934E-32999C39B2E6}"/>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6EABC49A-B4ED-44E4-ADB7-E432734A7C9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39456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fld id="{4A6E99BD-4B4F-4460-B452-0E8146ACCF8F}" type="datetime1">
              <a:rPr lang="en-US" smtClean="0"/>
              <a:t>11/7/2024</a:t>
            </a:fld>
            <a:endParaRPr lang="en-US"/>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E1076ED0-0DB3-4879-AAE5-5C20D22C1DF4}" type="slidenum">
              <a:rPr lang="en-US" smtClean="0"/>
              <a:t>‹nr.›</a:t>
            </a:fld>
            <a:endParaRPr lang="en-US"/>
          </a:p>
        </p:txBody>
      </p:sp>
    </p:spTree>
    <p:extLst>
      <p:ext uri="{BB962C8B-B14F-4D97-AF65-F5344CB8AC3E}">
        <p14:creationId xmlns:p14="http://schemas.microsoft.com/office/powerpoint/2010/main" val="2125675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530352" y="787068"/>
            <a:ext cx="4315386" cy="2223152"/>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5183188" y="987425"/>
            <a:ext cx="5420086"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530352" y="3429000"/>
            <a:ext cx="4315386" cy="24399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fld id="{EB6FD34C-1867-42A9-AC54-D15ADD8A65E7}" type="datetime1">
              <a:rPr lang="en-US" smtClean="0"/>
              <a:t>11/7/2024</a:t>
            </a:fld>
            <a:endParaRPr lang="en-US"/>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E1076ED0-0DB3-4879-AAE5-5C20D22C1DF4}" type="slidenum">
              <a:rPr lang="en-US" smtClean="0"/>
              <a:t>‹nr.›</a:t>
            </a:fld>
            <a:endParaRPr lang="en-US"/>
          </a:p>
        </p:txBody>
      </p:sp>
      <p:grpSp>
        <p:nvGrpSpPr>
          <p:cNvPr id="8" name="Graphic 78">
            <a:extLst>
              <a:ext uri="{FF2B5EF4-FFF2-40B4-BE49-F238E27FC236}">
                <a16:creationId xmlns:a16="http://schemas.microsoft.com/office/drawing/2014/main" id="{839DB371-B90D-44CB-A4AF-C7BDBFD0A87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0C845011-2FC2-40F7-B0C6-49CBBA72B9C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2BC78B8-5139-436F-AD47-3CC03903FDDC}"/>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F9DC17BA-1278-45C9-B1BF-B9F1518E1F29}"/>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9637B9F-CC26-4669-81F0-A942B4F72D61}"/>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2BB8F115-0030-47B4-BAF4-C15D1EA27B11}"/>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662F9949-4F1A-4708-824B-E876E9BEDA1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4232924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530352" y="787068"/>
            <a:ext cx="3932237" cy="2223152"/>
          </a:xfrm>
        </p:spPr>
        <p:txBody>
          <a:bodyPr anchor="b">
            <a:no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5183188" y="987425"/>
            <a:ext cx="54200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530352" y="3429000"/>
            <a:ext cx="3932237" cy="243998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fld id="{336133E9-A654-4C17-8C3C-DDCAC83D6EBF}" type="datetime1">
              <a:rPr lang="en-US" smtClean="0"/>
              <a:t>11/7/2024</a:t>
            </a:fld>
            <a:endParaRPr lang="en-US"/>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E1076ED0-0DB3-4879-AAE5-5C20D22C1DF4}" type="slidenum">
              <a:rPr lang="en-US" smtClean="0"/>
              <a:t>‹nr.›</a:t>
            </a:fld>
            <a:endParaRPr lang="en-US"/>
          </a:p>
        </p:txBody>
      </p:sp>
      <p:grpSp>
        <p:nvGrpSpPr>
          <p:cNvPr id="8" name="Graphic 78">
            <a:extLst>
              <a:ext uri="{FF2B5EF4-FFF2-40B4-BE49-F238E27FC236}">
                <a16:creationId xmlns:a16="http://schemas.microsoft.com/office/drawing/2014/main" id="{7627CBC2-9DC2-4EE8-A2D5-849E30F2201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9FB4AEFC-63AB-4831-8EC1-E8145604D8D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11E1337-D5DA-408D-91F3-A6A35FCDD0B9}"/>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1E473FA4-FD80-4D04-AAC5-63B9A4D80778}"/>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FCB457B9-48DE-4921-8C3F-996598075B1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53C9DB95-9A61-4553-8D82-D2BE26FCBC6E}"/>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0EAE371F-24C9-4738-834F-FAF5A5C9ACE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27133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fld id="{A4649BD0-10DB-43E7-8F22-40B3D51B8FC3}" type="datetime1">
              <a:rPr lang="en-US" smtClean="0"/>
              <a:t>11/7/2024</a:t>
            </a:fld>
            <a:endParaRPr lang="en-US"/>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E1076ED0-0DB3-4879-AAE5-5C20D22C1DF4}" type="slidenum">
              <a:rPr lang="en-US" smtClean="0"/>
              <a:t>‹nr.›</a:t>
            </a:fld>
            <a:endParaRPr lang="en-US"/>
          </a:p>
        </p:txBody>
      </p:sp>
      <p:grpSp>
        <p:nvGrpSpPr>
          <p:cNvPr id="7" name="Graphic 78">
            <a:extLst>
              <a:ext uri="{FF2B5EF4-FFF2-40B4-BE49-F238E27FC236}">
                <a16:creationId xmlns:a16="http://schemas.microsoft.com/office/drawing/2014/main" id="{12EF7969-DB38-4989-A65C-9D190A245515}"/>
              </a:ext>
              <a:ext uri="{C183D7F6-B498-43B3-948B-1728B52AA6E4}">
                <adec:decorative xmlns:adec="http://schemas.microsoft.com/office/drawing/2017/decorative" val="1"/>
              </a:ext>
            </a:extLst>
          </p:cNvPr>
          <p:cNvGrpSpPr/>
          <p:nvPr/>
        </p:nvGrpSpPr>
        <p:grpSpPr>
          <a:xfrm>
            <a:off x="530225" y="2333456"/>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2145BE25-C437-45FE-A3D3-BBAAF108CC9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4A9D0FA0-682C-4076-B779-D865AEEFC66C}"/>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AB60163C-1A2D-4F00-BC61-8A3C11E2D2BE}"/>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3FF8D873-9CF9-4A0A-A7B8-875C0B8233D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2B645470-F624-4417-A8A4-FC242E43C9DB}"/>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ECC7EFEF-6B2A-4210-9275-0077ACF2827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377688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7974374" y="787067"/>
            <a:ext cx="2628900" cy="538989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525719" y="787067"/>
            <a:ext cx="7039402" cy="538989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fld id="{0A16C79C-F566-427A-93F6-434A4E613134}" type="datetime1">
              <a:rPr lang="en-US" smtClean="0"/>
              <a:t>11/7/2024</a:t>
            </a:fld>
            <a:endParaRPr lang="en-US"/>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E1076ED0-0DB3-4879-AAE5-5C20D22C1DF4}" type="slidenum">
              <a:rPr lang="en-US" smtClean="0"/>
              <a:t>‹nr.›</a:t>
            </a:fld>
            <a:endParaRPr lang="en-US"/>
          </a:p>
        </p:txBody>
      </p:sp>
      <p:grpSp>
        <p:nvGrpSpPr>
          <p:cNvPr id="7" name="Graphic 78">
            <a:extLst>
              <a:ext uri="{FF2B5EF4-FFF2-40B4-BE49-F238E27FC236}">
                <a16:creationId xmlns:a16="http://schemas.microsoft.com/office/drawing/2014/main" id="{588F505F-2957-41FC-9AAA-962853A6719E}"/>
              </a:ext>
              <a:ext uri="{C183D7F6-B498-43B3-948B-1728B52AA6E4}">
                <adec:decorative xmlns:adec="http://schemas.microsoft.com/office/drawing/2017/decorative" val="1"/>
              </a:ext>
            </a:extLst>
          </p:cNvPr>
          <p:cNvGrpSpPr/>
          <p:nvPr/>
        </p:nvGrpSpPr>
        <p:grpSpPr>
          <a:xfrm rot="5400000">
            <a:off x="7283627" y="1250328"/>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091A36EB-8545-4EFE-B619-165D36D644D1}"/>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8D075D29-6706-486B-A55A-13866882BA88}"/>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FAE751A-10F0-48F2-BBC3-D2FE499B34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52289CAF-683C-4BCC-8AA5-95A3BF799B0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BC8403A-C46F-4DA1-A015-00A80215F289}"/>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A797D957-3A2C-42DF-B73E-CBB47BE036B7}"/>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4138004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35959F4-53DA-47FF-BC24-1E5B75C69876}"/>
              </a:ext>
            </a:extLst>
          </p:cNvPr>
          <p:cNvSpPr/>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0" name="Group 19">
            <a:extLst>
              <a:ext uri="{FF2B5EF4-FFF2-40B4-BE49-F238E27FC236}">
                <a16:creationId xmlns:a16="http://schemas.microsoft.com/office/drawing/2014/main" id="{A7CF83E8-F6F0-41E3-B580-7412A04DDFB5}"/>
              </a:ext>
            </a:extLst>
          </p:cNvPr>
          <p:cNvGrpSpPr/>
          <p:nvPr/>
        </p:nvGrpSpPr>
        <p:grpSpPr>
          <a:xfrm>
            <a:off x="10776050" y="5204030"/>
            <a:ext cx="886141" cy="802497"/>
            <a:chOff x="10948005" y="3272152"/>
            <a:chExt cx="868640" cy="786648"/>
          </a:xfrm>
          <a:solidFill>
            <a:schemeClr val="accent1"/>
          </a:solidFill>
        </p:grpSpPr>
        <p:sp>
          <p:nvSpPr>
            <p:cNvPr id="21" name="Freeform: Shape 20">
              <a:extLst>
                <a:ext uri="{FF2B5EF4-FFF2-40B4-BE49-F238E27FC236}">
                  <a16:creationId xmlns:a16="http://schemas.microsoft.com/office/drawing/2014/main" id="{1A0B6DBB-705D-48D0-842C-F9DFA7684D19}"/>
                </a:ext>
              </a:extLst>
            </p:cNvPr>
            <p:cNvSpPr/>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2" name="Freeform: Shape 21">
              <a:extLst>
                <a:ext uri="{FF2B5EF4-FFF2-40B4-BE49-F238E27FC236}">
                  <a16:creationId xmlns:a16="http://schemas.microsoft.com/office/drawing/2014/main" id="{C194A764-16E1-4D0D-9357-76F80E6086C0}"/>
                </a:ext>
              </a:extLst>
            </p:cNvPr>
            <p:cNvSpPr/>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3" name="Freeform: Shape 22">
              <a:extLst>
                <a:ext uri="{FF2B5EF4-FFF2-40B4-BE49-F238E27FC236}">
                  <a16:creationId xmlns:a16="http://schemas.microsoft.com/office/drawing/2014/main" id="{115B7F3F-A40D-4F24-8536-E2420B433211}"/>
                </a:ext>
              </a:extLst>
            </p:cNvPr>
            <p:cNvSpPr/>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4" name="Graphic 12">
              <a:extLst>
                <a:ext uri="{FF2B5EF4-FFF2-40B4-BE49-F238E27FC236}">
                  <a16:creationId xmlns:a16="http://schemas.microsoft.com/office/drawing/2014/main" id="{CEF42844-A829-4ED2-A360-63BB2A7C45EE}"/>
                </a:ext>
              </a:extLst>
            </p:cNvPr>
            <p:cNvSpPr/>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5" name="Graphic 15">
              <a:extLst>
                <a:ext uri="{FF2B5EF4-FFF2-40B4-BE49-F238E27FC236}">
                  <a16:creationId xmlns:a16="http://schemas.microsoft.com/office/drawing/2014/main" id="{57B23B52-A1C3-44EF-BC11-9094A0DA11AB}"/>
                </a:ext>
              </a:extLst>
            </p:cNvPr>
            <p:cNvSpPr/>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6" name="Graphic 15">
              <a:extLst>
                <a:ext uri="{FF2B5EF4-FFF2-40B4-BE49-F238E27FC236}">
                  <a16:creationId xmlns:a16="http://schemas.microsoft.com/office/drawing/2014/main" id="{064E08E5-DA92-4CF2-A0BF-E341800227B2}"/>
                </a:ext>
              </a:extLst>
            </p:cNvPr>
            <p:cNvSpPr/>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7A222560-E657-4CAE-B667-7BE9E224B244}"/>
                </a:ext>
              </a:extLst>
            </p:cNvPr>
            <p:cNvSpPr/>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Freeform: Shape 7">
            <a:extLst>
              <a:ext uri="{FF2B5EF4-FFF2-40B4-BE49-F238E27FC236}">
                <a16:creationId xmlns:a16="http://schemas.microsoft.com/office/drawing/2014/main" id="{59226104-0061-4319-8237-9C001BF85D49}"/>
              </a:ext>
            </a:extLst>
          </p:cNvPr>
          <p:cNvSpPr/>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525717" y="787068"/>
            <a:ext cx="1007755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525717" y="2521885"/>
            <a:ext cx="10077557" cy="35490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525718" y="136525"/>
            <a:ext cx="2743200"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fld id="{8769D389-4C4C-4FD7-9E6B-9F44477F0EB8}" type="datetime1">
              <a:rPr lang="en-US" smtClean="0"/>
              <a:t>11/7/2024</a:t>
            </a:fld>
            <a:endParaRPr lang="en-US" dirty="0"/>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525718" y="6356350"/>
            <a:ext cx="3450659"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endParaRPr lang="en-US"/>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11655367" y="6356350"/>
            <a:ext cx="529809" cy="365125"/>
          </a:xfrm>
          <a:prstGeom prst="rect">
            <a:avLst/>
          </a:prstGeom>
        </p:spPr>
        <p:txBody>
          <a:bodyPr vert="horz" lIns="91440" tIns="45720" rIns="91440" bIns="45720" rtlCol="0" anchor="ctr"/>
          <a:lstStyle>
            <a:lvl1pPr algn="ctr">
              <a:defRPr sz="900" cap="none" spc="110" baseline="0">
                <a:solidFill>
                  <a:schemeClr val="tx1">
                    <a:lumMod val="65000"/>
                    <a:lumOff val="35000"/>
                  </a:schemeClr>
                </a:solidFill>
              </a:defRPr>
            </a:lvl1pPr>
          </a:lstStyle>
          <a:p>
            <a:fld id="{E1076ED0-0DB3-4879-AAE5-5C20D22C1DF4}" type="slidenum">
              <a:rPr lang="en-US" smtClean="0"/>
              <a:t>‹nr.›</a:t>
            </a:fld>
            <a:endParaRPr lang="en-US"/>
          </a:p>
        </p:txBody>
      </p:sp>
    </p:spTree>
    <p:extLst>
      <p:ext uri="{BB962C8B-B14F-4D97-AF65-F5344CB8AC3E}">
        <p14:creationId xmlns:p14="http://schemas.microsoft.com/office/powerpoint/2010/main" val="350991711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hf sldNum="0" hdr="0" ftr="0" dt="0"/>
  <p:txStyles>
    <p:title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hyperlink" Target="https://www.youtube.com/watch?v=jz4JxvX15lE"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4DE2E-9617-2ADF-2AC8-F87DA1E2E3B6}"/>
              </a:ext>
            </a:extLst>
          </p:cNvPr>
          <p:cNvSpPr>
            <a:spLocks noGrp="1"/>
          </p:cNvSpPr>
          <p:nvPr>
            <p:ph type="title"/>
          </p:nvPr>
        </p:nvSpPr>
        <p:spPr/>
        <p:txBody>
          <a:bodyPr/>
          <a:lstStyle/>
          <a:p>
            <a:endParaRPr lang="nl-NL"/>
          </a:p>
        </p:txBody>
      </p:sp>
      <p:pic>
        <p:nvPicPr>
          <p:cNvPr id="7" name="Tijdelijke aanduiding voor inhoud 6" descr="Afbeelding met tekst, grafische vormgeving, Graphics, poster&#10;&#10;Automatisch gegenereerde beschrijving">
            <a:extLst>
              <a:ext uri="{FF2B5EF4-FFF2-40B4-BE49-F238E27FC236}">
                <a16:creationId xmlns:a16="http://schemas.microsoft.com/office/drawing/2014/main" id="{2EE03655-84F7-5B80-D3AC-B30789174033}"/>
              </a:ext>
            </a:extLst>
          </p:cNvPr>
          <p:cNvPicPr>
            <a:picLocks noGrp="1" noChangeAspect="1"/>
          </p:cNvPicPr>
          <p:nvPr>
            <p:ph idx="1"/>
          </p:nvPr>
        </p:nvPicPr>
        <p:blipFill>
          <a:blip r:embed="rId2"/>
          <a:stretch>
            <a:fillRect/>
          </a:stretch>
        </p:blipFill>
        <p:spPr>
          <a:xfrm>
            <a:off x="978" y="2326"/>
            <a:ext cx="12210361" cy="6871368"/>
          </a:xfrm>
        </p:spPr>
      </p:pic>
    </p:spTree>
    <p:extLst>
      <p:ext uri="{BB962C8B-B14F-4D97-AF65-F5344CB8AC3E}">
        <p14:creationId xmlns:p14="http://schemas.microsoft.com/office/powerpoint/2010/main" val="2170536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p:txBody>
          <a:bodyPr/>
          <a:lstStyle/>
          <a:p>
            <a:r>
              <a:rPr lang="nl-NL" dirty="0"/>
              <a:t>Van harte welkom, fijn dat jullie er zijn!</a:t>
            </a:r>
          </a:p>
        </p:txBody>
      </p:sp>
      <p:pic>
        <p:nvPicPr>
          <p:cNvPr id="4" name="Tijdelijke aanduiding voor inhoud 3" descr="Afbeelding met tekst&#10;&#10;Automatisch gegenereerde beschrijving">
            <a:extLst>
              <a:ext uri="{FF2B5EF4-FFF2-40B4-BE49-F238E27FC236}">
                <a16:creationId xmlns:a16="http://schemas.microsoft.com/office/drawing/2014/main" id="{A7B4CFCF-7FCD-076C-3337-38195953B9AB}"/>
              </a:ext>
            </a:extLst>
          </p:cNvPr>
          <p:cNvPicPr>
            <a:picLocks noGrp="1" noChangeAspect="1"/>
          </p:cNvPicPr>
          <p:nvPr>
            <p:ph idx="1"/>
          </p:nvPr>
        </p:nvPicPr>
        <p:blipFill>
          <a:blip r:embed="rId2"/>
          <a:stretch>
            <a:fillRect/>
          </a:stretch>
        </p:blipFill>
        <p:spPr>
          <a:xfrm>
            <a:off x="459095" y="5553776"/>
            <a:ext cx="5638800" cy="1019175"/>
          </a:xfrm>
        </p:spPr>
      </p:pic>
    </p:spTree>
    <p:extLst>
      <p:ext uri="{BB962C8B-B14F-4D97-AF65-F5344CB8AC3E}">
        <p14:creationId xmlns:p14="http://schemas.microsoft.com/office/powerpoint/2010/main" val="977777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42D98E1-37D2-4470-BF74-845E89795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25718" y="1114691"/>
            <a:ext cx="5512288" cy="1880555"/>
          </a:xfrm>
        </p:spPr>
        <p:txBody>
          <a:bodyPr vert="horz" lIns="91440" tIns="45720" rIns="91440" bIns="45720" rtlCol="0" anchor="t">
            <a:normAutofit/>
          </a:bodyPr>
          <a:lstStyle/>
          <a:p>
            <a:r>
              <a:rPr lang="en-US"/>
              <a:t>Programma</a:t>
            </a:r>
          </a:p>
        </p:txBody>
      </p:sp>
      <p:sp>
        <p:nvSpPr>
          <p:cNvPr id="12" name="Freeform: Shape 11">
            <a:extLst>
              <a:ext uri="{FF2B5EF4-FFF2-40B4-BE49-F238E27FC236}">
                <a16:creationId xmlns:a16="http://schemas.microsoft.com/office/drawing/2014/main" id="{E9BFB270-A887-4B62-B243-50F92509AD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2"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3">
              <a:lumMod val="40000"/>
              <a:lumOff val="6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 name="Graphic 78">
            <a:extLst>
              <a:ext uri="{FF2B5EF4-FFF2-40B4-BE49-F238E27FC236}">
                <a16:creationId xmlns:a16="http://schemas.microsoft.com/office/drawing/2014/main" id="{2EDC2578-BDB0-4118-975D-CFCE02823D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63724" y="776109"/>
            <a:ext cx="972241" cy="45718"/>
            <a:chOff x="4886325" y="3371754"/>
            <a:chExt cx="2418492" cy="113728"/>
          </a:xfrm>
          <a:solidFill>
            <a:schemeClr val="accent1"/>
          </a:solidFill>
        </p:grpSpPr>
        <p:sp>
          <p:nvSpPr>
            <p:cNvPr id="15" name="Graphic 78">
              <a:extLst>
                <a:ext uri="{FF2B5EF4-FFF2-40B4-BE49-F238E27FC236}">
                  <a16:creationId xmlns:a16="http://schemas.microsoft.com/office/drawing/2014/main" id="{FB6536F0-4A9C-46C9-96E9-22CBB33E6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6" name="Graphic 78">
              <a:extLst>
                <a:ext uri="{FF2B5EF4-FFF2-40B4-BE49-F238E27FC236}">
                  <a16:creationId xmlns:a16="http://schemas.microsoft.com/office/drawing/2014/main" id="{DFD6A33A-F889-42D7-ADC2-DD9B88DF060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7" name="Graphic 78">
                <a:extLst>
                  <a:ext uri="{FF2B5EF4-FFF2-40B4-BE49-F238E27FC236}">
                    <a16:creationId xmlns:a16="http://schemas.microsoft.com/office/drawing/2014/main" id="{C375AFD7-9E86-4D19-B86E-C936D33B0D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8" name="Graphic 78">
                <a:extLst>
                  <a:ext uri="{FF2B5EF4-FFF2-40B4-BE49-F238E27FC236}">
                    <a16:creationId xmlns:a16="http://schemas.microsoft.com/office/drawing/2014/main" id="{4102C78E-31A2-4DB3-8790-415EB0B48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9" name="Graphic 78">
                <a:extLst>
                  <a:ext uri="{FF2B5EF4-FFF2-40B4-BE49-F238E27FC236}">
                    <a16:creationId xmlns:a16="http://schemas.microsoft.com/office/drawing/2014/main" id="{4F3E144D-8167-438A-B67F-50F5D9C0C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7" name="Graphic 78">
                <a:extLst>
                  <a:ext uri="{FF2B5EF4-FFF2-40B4-BE49-F238E27FC236}">
                    <a16:creationId xmlns:a16="http://schemas.microsoft.com/office/drawing/2014/main" id="{4BE2135F-02C1-449F-B195-232E9AFDD6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5" name="Tekstvak 4">
            <a:extLst>
              <a:ext uri="{FF2B5EF4-FFF2-40B4-BE49-F238E27FC236}">
                <a16:creationId xmlns:a16="http://schemas.microsoft.com/office/drawing/2014/main" id="{355FC216-FAB9-C08B-26E0-2FAF9313726B}"/>
              </a:ext>
            </a:extLst>
          </p:cNvPr>
          <p:cNvSpPr txBox="1"/>
          <p:nvPr/>
        </p:nvSpPr>
        <p:spPr>
          <a:xfrm>
            <a:off x="5902910" y="1469747"/>
            <a:ext cx="5981406" cy="3754424"/>
          </a:xfrm>
          <a:prstGeom prst="rect">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110000"/>
              </a:lnSpc>
              <a:spcAft>
                <a:spcPts val="600"/>
              </a:spcAft>
              <a:buFont typeface="Arial" panose="020B0604020202020204" pitchFamily="34" charset="0"/>
            </a:pPr>
            <a:r>
              <a:rPr lang="en-US" sz="2200" dirty="0">
                <a:solidFill>
                  <a:schemeClr val="tx1"/>
                </a:solidFill>
              </a:rPr>
              <a:t>10:00 Welkom </a:t>
            </a:r>
            <a:r>
              <a:rPr lang="en-US" sz="2200" err="1">
                <a:solidFill>
                  <a:schemeClr val="tx1"/>
                </a:solidFill>
              </a:rPr>
              <a:t>en</a:t>
            </a:r>
            <a:r>
              <a:rPr lang="en-US" sz="2200" dirty="0">
                <a:solidFill>
                  <a:schemeClr val="tx1"/>
                </a:solidFill>
              </a:rPr>
              <a:t> </a:t>
            </a:r>
            <a:r>
              <a:rPr lang="en-US" sz="2200" err="1">
                <a:solidFill>
                  <a:schemeClr val="tx1"/>
                </a:solidFill>
              </a:rPr>
              <a:t>korte</a:t>
            </a:r>
            <a:r>
              <a:rPr lang="en-US" sz="2200" dirty="0">
                <a:solidFill>
                  <a:schemeClr val="tx1"/>
                </a:solidFill>
              </a:rPr>
              <a:t> </a:t>
            </a:r>
            <a:r>
              <a:rPr lang="en-US" sz="2200" err="1">
                <a:solidFill>
                  <a:schemeClr val="tx1"/>
                </a:solidFill>
              </a:rPr>
              <a:t>viering</a:t>
            </a:r>
            <a:endParaRPr lang="en-US" sz="2200">
              <a:solidFill>
                <a:schemeClr val="tx1"/>
              </a:solidFill>
            </a:endParaRPr>
          </a:p>
          <a:p>
            <a:pPr>
              <a:lnSpc>
                <a:spcPct val="110000"/>
              </a:lnSpc>
              <a:spcAft>
                <a:spcPts val="600"/>
              </a:spcAft>
              <a:buFont typeface="Arial" panose="020B0604020202020204" pitchFamily="34" charset="0"/>
            </a:pPr>
            <a:r>
              <a:rPr lang="en-US" sz="2200" dirty="0">
                <a:solidFill>
                  <a:schemeClr val="tx1"/>
                </a:solidFill>
              </a:rPr>
              <a:t>10:30 </a:t>
            </a:r>
            <a:r>
              <a:rPr lang="en-US" sz="2200" err="1">
                <a:solidFill>
                  <a:schemeClr val="tx1"/>
                </a:solidFill>
              </a:rPr>
              <a:t>Lezing</a:t>
            </a:r>
            <a:r>
              <a:rPr lang="en-US" sz="2200" dirty="0">
                <a:solidFill>
                  <a:schemeClr val="tx1"/>
                </a:solidFill>
              </a:rPr>
              <a:t> door Aarnoud van der </a:t>
            </a:r>
            <a:r>
              <a:rPr lang="en-US" sz="2200" err="1">
                <a:solidFill>
                  <a:schemeClr val="tx1"/>
                </a:solidFill>
              </a:rPr>
              <a:t>Deijl</a:t>
            </a:r>
            <a:endParaRPr lang="en-US" sz="2200">
              <a:solidFill>
                <a:schemeClr val="tx1"/>
              </a:solidFill>
            </a:endParaRPr>
          </a:p>
          <a:p>
            <a:pPr>
              <a:lnSpc>
                <a:spcPct val="110000"/>
              </a:lnSpc>
              <a:spcAft>
                <a:spcPts val="600"/>
              </a:spcAft>
              <a:buFont typeface="Arial" panose="020B0604020202020204" pitchFamily="34" charset="0"/>
            </a:pPr>
            <a:r>
              <a:rPr lang="en-US" sz="2200" dirty="0">
                <a:solidFill>
                  <a:schemeClr val="tx1"/>
                </a:solidFill>
              </a:rPr>
              <a:t>11:00 </a:t>
            </a:r>
            <a:r>
              <a:rPr lang="en-US" sz="2200" dirty="0" err="1">
                <a:solidFill>
                  <a:schemeClr val="tx1"/>
                </a:solidFill>
              </a:rPr>
              <a:t>Reflecties</a:t>
            </a:r>
            <a:r>
              <a:rPr lang="en-US" sz="2200" dirty="0">
                <a:solidFill>
                  <a:schemeClr val="tx1"/>
                </a:solidFill>
              </a:rPr>
              <a:t> op de </a:t>
            </a:r>
            <a:r>
              <a:rPr lang="en-US" sz="2200" dirty="0" err="1">
                <a:solidFill>
                  <a:schemeClr val="tx1"/>
                </a:solidFill>
              </a:rPr>
              <a:t>lezing</a:t>
            </a:r>
          </a:p>
          <a:p>
            <a:pPr>
              <a:lnSpc>
                <a:spcPct val="110000"/>
              </a:lnSpc>
              <a:spcAft>
                <a:spcPts val="600"/>
              </a:spcAft>
              <a:buFont typeface="Arial" panose="020B0604020202020204" pitchFamily="34" charset="0"/>
            </a:pPr>
            <a:r>
              <a:rPr lang="en-US" sz="2200" dirty="0">
                <a:solidFill>
                  <a:schemeClr val="tx1"/>
                </a:solidFill>
              </a:rPr>
              <a:t>12:00 Lunch &amp; </a:t>
            </a:r>
            <a:r>
              <a:rPr lang="en-US" sz="2200" dirty="0" err="1">
                <a:solidFill>
                  <a:schemeClr val="tx1"/>
                </a:solidFill>
              </a:rPr>
              <a:t>ontmoeting</a:t>
            </a:r>
            <a:endParaRPr lang="en-US" sz="2200" dirty="0">
              <a:solidFill>
                <a:schemeClr val="tx1"/>
              </a:solidFill>
            </a:endParaRPr>
          </a:p>
          <a:p>
            <a:pPr>
              <a:lnSpc>
                <a:spcPct val="110000"/>
              </a:lnSpc>
              <a:spcAft>
                <a:spcPts val="600"/>
              </a:spcAft>
              <a:buFont typeface="Arial" panose="020B0604020202020204" pitchFamily="34" charset="0"/>
            </a:pPr>
            <a:r>
              <a:rPr lang="en-US" sz="2200" dirty="0">
                <a:solidFill>
                  <a:schemeClr val="tx1"/>
                </a:solidFill>
              </a:rPr>
              <a:t>13:00 Workshops </a:t>
            </a:r>
            <a:r>
              <a:rPr lang="en-US" sz="2200" err="1">
                <a:solidFill>
                  <a:schemeClr val="tx1"/>
                </a:solidFill>
              </a:rPr>
              <a:t>en</a:t>
            </a:r>
            <a:r>
              <a:rPr lang="en-US" sz="2200" dirty="0">
                <a:solidFill>
                  <a:schemeClr val="tx1"/>
                </a:solidFill>
              </a:rPr>
              <a:t> </a:t>
            </a:r>
            <a:r>
              <a:rPr lang="en-US" sz="2200" err="1">
                <a:solidFill>
                  <a:schemeClr val="tx1"/>
                </a:solidFill>
              </a:rPr>
              <a:t>kliederkerk</a:t>
            </a:r>
            <a:r>
              <a:rPr lang="en-US" sz="2200" dirty="0">
                <a:solidFill>
                  <a:schemeClr val="tx1"/>
                </a:solidFill>
              </a:rPr>
              <a:t> – ronde 1</a:t>
            </a:r>
          </a:p>
          <a:p>
            <a:pPr>
              <a:lnSpc>
                <a:spcPct val="110000"/>
              </a:lnSpc>
              <a:spcAft>
                <a:spcPts val="600"/>
              </a:spcAft>
              <a:buFont typeface="Arial" panose="020B0604020202020204" pitchFamily="34" charset="0"/>
            </a:pPr>
            <a:r>
              <a:rPr lang="en-US" sz="2200" dirty="0">
                <a:solidFill>
                  <a:schemeClr val="tx1"/>
                </a:solidFill>
              </a:rPr>
              <a:t>13:45 Pauze</a:t>
            </a:r>
          </a:p>
          <a:p>
            <a:pPr>
              <a:lnSpc>
                <a:spcPct val="110000"/>
              </a:lnSpc>
              <a:spcAft>
                <a:spcPts val="600"/>
              </a:spcAft>
              <a:buFont typeface="Arial" panose="020B0604020202020204" pitchFamily="34" charset="0"/>
            </a:pPr>
            <a:r>
              <a:rPr lang="en-US" sz="2200" dirty="0">
                <a:solidFill>
                  <a:schemeClr val="tx1"/>
                </a:solidFill>
              </a:rPr>
              <a:t>14:15 Workshops </a:t>
            </a:r>
            <a:r>
              <a:rPr lang="en-US" sz="2200" err="1">
                <a:solidFill>
                  <a:schemeClr val="tx1"/>
                </a:solidFill>
              </a:rPr>
              <a:t>en</a:t>
            </a:r>
            <a:r>
              <a:rPr lang="en-US" sz="2200" dirty="0">
                <a:solidFill>
                  <a:schemeClr val="tx1"/>
                </a:solidFill>
              </a:rPr>
              <a:t> </a:t>
            </a:r>
            <a:r>
              <a:rPr lang="en-US" sz="2200" err="1">
                <a:solidFill>
                  <a:schemeClr val="tx1"/>
                </a:solidFill>
              </a:rPr>
              <a:t>kliederkerk</a:t>
            </a:r>
            <a:r>
              <a:rPr lang="en-US" sz="2200" dirty="0">
                <a:solidFill>
                  <a:schemeClr val="tx1"/>
                </a:solidFill>
              </a:rPr>
              <a:t> – ronde 2</a:t>
            </a:r>
          </a:p>
          <a:p>
            <a:pPr>
              <a:lnSpc>
                <a:spcPct val="110000"/>
              </a:lnSpc>
              <a:spcAft>
                <a:spcPts val="600"/>
              </a:spcAft>
              <a:buFont typeface="Arial" panose="020B0604020202020204" pitchFamily="34" charset="0"/>
            </a:pPr>
            <a:r>
              <a:rPr lang="en-US" sz="2200" dirty="0">
                <a:solidFill>
                  <a:schemeClr val="tx1"/>
                </a:solidFill>
              </a:rPr>
              <a:t>15:00 </a:t>
            </a:r>
            <a:r>
              <a:rPr lang="en-US" sz="2200" dirty="0" err="1">
                <a:solidFill>
                  <a:schemeClr val="tx1"/>
                </a:solidFill>
              </a:rPr>
              <a:t>Gezamenlijke</a:t>
            </a:r>
            <a:r>
              <a:rPr lang="en-US" sz="2200" dirty="0">
                <a:solidFill>
                  <a:schemeClr val="tx1"/>
                </a:solidFill>
              </a:rPr>
              <a:t> </a:t>
            </a:r>
            <a:r>
              <a:rPr lang="en-US" sz="2200" dirty="0" err="1">
                <a:solidFill>
                  <a:schemeClr val="tx1"/>
                </a:solidFill>
              </a:rPr>
              <a:t>afsluiting</a:t>
            </a:r>
            <a:endParaRPr lang="en-US" sz="2200" dirty="0">
              <a:solidFill>
                <a:schemeClr val="tx1"/>
              </a:solidFill>
            </a:endParaRPr>
          </a:p>
        </p:txBody>
      </p:sp>
      <p:sp>
        <p:nvSpPr>
          <p:cNvPr id="8" name="Freeform: Shape 21">
            <a:extLst>
              <a:ext uri="{FF2B5EF4-FFF2-40B4-BE49-F238E27FC236}">
                <a16:creationId xmlns:a16="http://schemas.microsoft.com/office/drawing/2014/main" id="{E1BEDD21-8CC9-4E04-B8CF-CE59786DF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915833"/>
            <a:ext cx="2438970" cy="942167"/>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4" name="Group 23">
            <a:extLst>
              <a:ext uri="{FF2B5EF4-FFF2-40B4-BE49-F238E27FC236}">
                <a16:creationId xmlns:a16="http://schemas.microsoft.com/office/drawing/2014/main" id="{3B108AF4-088E-4064-B983-46D04AE2E2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9771377" y="5278254"/>
            <a:ext cx="623078" cy="1834221"/>
            <a:chOff x="10948005" y="3272152"/>
            <a:chExt cx="623078" cy="1834221"/>
          </a:xfrm>
          <a:solidFill>
            <a:schemeClr val="accent1">
              <a:lumMod val="60000"/>
              <a:lumOff val="40000"/>
            </a:schemeClr>
          </a:solidFill>
        </p:grpSpPr>
        <p:sp>
          <p:nvSpPr>
            <p:cNvPr id="25" name="Freeform: Shape 24">
              <a:extLst>
                <a:ext uri="{FF2B5EF4-FFF2-40B4-BE49-F238E27FC236}">
                  <a16:creationId xmlns:a16="http://schemas.microsoft.com/office/drawing/2014/main" id="{B0072F45-87A5-41AF-8A5F-AA1169606F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6" name="Freeform: Shape 25">
              <a:extLst>
                <a:ext uri="{FF2B5EF4-FFF2-40B4-BE49-F238E27FC236}">
                  <a16:creationId xmlns:a16="http://schemas.microsoft.com/office/drawing/2014/main" id="{39543D5C-6314-4A56-96D8-66138F7AD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7" name="Freeform: Shape 26">
              <a:extLst>
                <a:ext uri="{FF2B5EF4-FFF2-40B4-BE49-F238E27FC236}">
                  <a16:creationId xmlns:a16="http://schemas.microsoft.com/office/drawing/2014/main" id="{43B17B08-2B11-4A2F-9E2C-DE23C7250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38962" y="5013367"/>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8" name="Graphic 12">
              <a:extLst>
                <a:ext uri="{FF2B5EF4-FFF2-40B4-BE49-F238E27FC236}">
                  <a16:creationId xmlns:a16="http://schemas.microsoft.com/office/drawing/2014/main" id="{1C07DBD2-276A-4A72-BF25-6FB2FCD05A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9" name="Graphic 15">
              <a:extLst>
                <a:ext uri="{FF2B5EF4-FFF2-40B4-BE49-F238E27FC236}">
                  <a16:creationId xmlns:a16="http://schemas.microsoft.com/office/drawing/2014/main" id="{C354B108-DB71-4484-8743-68C8D50307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6574" y="4484929"/>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3" name="Graphic 15">
              <a:extLst>
                <a:ext uri="{FF2B5EF4-FFF2-40B4-BE49-F238E27FC236}">
                  <a16:creationId xmlns:a16="http://schemas.microsoft.com/office/drawing/2014/main" id="{C50B8508-ED23-4F52-B6D0-18C4EFC54E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37C296D5-FE18-49F2-BECF-3BBFD7834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98165" y="4772395"/>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ijdelijke aanduiding voor inhoud 20">
            <a:extLst>
              <a:ext uri="{FF2B5EF4-FFF2-40B4-BE49-F238E27FC236}">
                <a16:creationId xmlns:a16="http://schemas.microsoft.com/office/drawing/2014/main" id="{DBFF37A7-979F-EADE-8EA8-79D85FD05A92}"/>
              </a:ext>
            </a:extLst>
          </p:cNvPr>
          <p:cNvSpPr>
            <a:spLocks noGrp="1"/>
          </p:cNvSpPr>
          <p:nvPr>
            <p:ph idx="1"/>
          </p:nvPr>
        </p:nvSpPr>
        <p:spPr>
          <a:xfrm>
            <a:off x="525717" y="2521885"/>
            <a:ext cx="2534862" cy="3549045"/>
          </a:xfrm>
        </p:spPr>
        <p:txBody>
          <a:bodyPr/>
          <a:lstStyle/>
          <a:p>
            <a:endParaRPr lang="nl-NL"/>
          </a:p>
        </p:txBody>
      </p:sp>
      <p:pic>
        <p:nvPicPr>
          <p:cNvPr id="41" name="Tijdelijke aanduiding voor inhoud 3" descr="Afbeelding met tekst&#10;&#10;Automatisch gegenereerde beschrijving">
            <a:extLst>
              <a:ext uri="{FF2B5EF4-FFF2-40B4-BE49-F238E27FC236}">
                <a16:creationId xmlns:a16="http://schemas.microsoft.com/office/drawing/2014/main" id="{700A0003-47E4-03E5-EACF-D2A6F668E94F}"/>
              </a:ext>
            </a:extLst>
          </p:cNvPr>
          <p:cNvPicPr>
            <a:picLocks noChangeAspect="1"/>
          </p:cNvPicPr>
          <p:nvPr/>
        </p:nvPicPr>
        <p:blipFill>
          <a:blip r:embed="rId2"/>
          <a:stretch>
            <a:fillRect/>
          </a:stretch>
        </p:blipFill>
        <p:spPr>
          <a:xfrm>
            <a:off x="127791" y="5840906"/>
            <a:ext cx="5638800" cy="1019175"/>
          </a:xfrm>
          <a:prstGeom prst="rect">
            <a:avLst/>
          </a:prstGeom>
        </p:spPr>
      </p:pic>
    </p:spTree>
    <p:extLst>
      <p:ext uri="{BB962C8B-B14F-4D97-AF65-F5344CB8AC3E}">
        <p14:creationId xmlns:p14="http://schemas.microsoft.com/office/powerpoint/2010/main" val="2552163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p:txBody>
          <a:bodyPr/>
          <a:lstStyle/>
          <a:p>
            <a:endParaRPr lang="nl-NL" dirty="0"/>
          </a:p>
        </p:txBody>
      </p:sp>
      <p:pic>
        <p:nvPicPr>
          <p:cNvPr id="4" name="Tijdelijke aanduiding voor inhoud 3" descr="Afbeelding met tekst&#10;&#10;Automatisch gegenereerde beschrijving">
            <a:extLst>
              <a:ext uri="{FF2B5EF4-FFF2-40B4-BE49-F238E27FC236}">
                <a16:creationId xmlns:a16="http://schemas.microsoft.com/office/drawing/2014/main" id="{A7B4CFCF-7FCD-076C-3337-38195953B9AB}"/>
              </a:ext>
            </a:extLst>
          </p:cNvPr>
          <p:cNvPicPr>
            <a:picLocks noGrp="1" noChangeAspect="1"/>
          </p:cNvPicPr>
          <p:nvPr>
            <p:ph idx="1"/>
          </p:nvPr>
        </p:nvPicPr>
        <p:blipFill>
          <a:blip r:embed="rId2"/>
          <a:stretch>
            <a:fillRect/>
          </a:stretch>
        </p:blipFill>
        <p:spPr>
          <a:xfrm>
            <a:off x="459095" y="5553776"/>
            <a:ext cx="5638800" cy="1019175"/>
          </a:xfrm>
        </p:spPr>
      </p:pic>
    </p:spTree>
    <p:extLst>
      <p:ext uri="{BB962C8B-B14F-4D97-AF65-F5344CB8AC3E}">
        <p14:creationId xmlns:p14="http://schemas.microsoft.com/office/powerpoint/2010/main" val="3565320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6" name="Freeform: Shape 55">
            <a:extLst>
              <a:ext uri="{FF2B5EF4-FFF2-40B4-BE49-F238E27FC236}">
                <a16:creationId xmlns:a16="http://schemas.microsoft.com/office/drawing/2014/main" id="{435959F4-53DA-47FF-BC24-1E5B75C69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58" name="Group 57">
            <a:extLst>
              <a:ext uri="{FF2B5EF4-FFF2-40B4-BE49-F238E27FC236}">
                <a16:creationId xmlns:a16="http://schemas.microsoft.com/office/drawing/2014/main" id="{A7CF83E8-F6F0-41E3-B580-7412A04DDF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59" name="Freeform: Shape 58">
              <a:extLst>
                <a:ext uri="{FF2B5EF4-FFF2-40B4-BE49-F238E27FC236}">
                  <a16:creationId xmlns:a16="http://schemas.microsoft.com/office/drawing/2014/main" id="{1A0B6DBB-705D-48D0-842C-F9DFA7684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0" name="Freeform: Shape 59">
              <a:extLst>
                <a:ext uri="{FF2B5EF4-FFF2-40B4-BE49-F238E27FC236}">
                  <a16:creationId xmlns:a16="http://schemas.microsoft.com/office/drawing/2014/main" id="{C194A764-16E1-4D0D-9357-76F80E608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1" name="Freeform: Shape 60">
              <a:extLst>
                <a:ext uri="{FF2B5EF4-FFF2-40B4-BE49-F238E27FC236}">
                  <a16:creationId xmlns:a16="http://schemas.microsoft.com/office/drawing/2014/main" id="{115B7F3F-A40D-4F24-8536-E2420B4332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2" name="Graphic 12">
              <a:extLst>
                <a:ext uri="{FF2B5EF4-FFF2-40B4-BE49-F238E27FC236}">
                  <a16:creationId xmlns:a16="http://schemas.microsoft.com/office/drawing/2014/main" id="{CEF42844-A829-4ED2-A360-63BB2A7C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63" name="Graphic 15">
              <a:extLst>
                <a:ext uri="{FF2B5EF4-FFF2-40B4-BE49-F238E27FC236}">
                  <a16:creationId xmlns:a16="http://schemas.microsoft.com/office/drawing/2014/main" id="{57B23B52-A1C3-44EF-BC11-9094A0DA1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64" name="Graphic 15">
              <a:extLst>
                <a:ext uri="{FF2B5EF4-FFF2-40B4-BE49-F238E27FC236}">
                  <a16:creationId xmlns:a16="http://schemas.microsoft.com/office/drawing/2014/main" id="{064E08E5-DA92-4CF2-A0BF-E34180022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7A222560-E657-4CAE-B667-7BE9E224B2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7" name="Freeform: Shape 66">
            <a:extLst>
              <a:ext uri="{FF2B5EF4-FFF2-40B4-BE49-F238E27FC236}">
                <a16:creationId xmlns:a16="http://schemas.microsoft.com/office/drawing/2014/main" id="{59226104-0061-4319-8237-9C001BF85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9"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70" name="Graphic 78">
              <a:extLst>
                <a:ext uri="{FF2B5EF4-FFF2-40B4-BE49-F238E27FC236}">
                  <a16:creationId xmlns:a16="http://schemas.microsoft.com/office/drawing/2014/main" id="{5E279D86-4533-45F1-B0AA-D237399A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71" name="Graphic 78">
              <a:extLst>
                <a:ext uri="{FF2B5EF4-FFF2-40B4-BE49-F238E27FC236}">
                  <a16:creationId xmlns:a16="http://schemas.microsoft.com/office/drawing/2014/main" id="{764FD722-CB31-4326-ADD8-CBA52FD1FF5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72" name="Graphic 78">
                <a:extLst>
                  <a:ext uri="{FF2B5EF4-FFF2-40B4-BE49-F238E27FC236}">
                    <a16:creationId xmlns:a16="http://schemas.microsoft.com/office/drawing/2014/main" id="{24E4BCEC-8B0A-444E-8509-1B3BB0449E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73" name="Graphic 78">
                <a:extLst>
                  <a:ext uri="{FF2B5EF4-FFF2-40B4-BE49-F238E27FC236}">
                    <a16:creationId xmlns:a16="http://schemas.microsoft.com/office/drawing/2014/main" id="{9DB36622-1DC7-4B17-8984-588BA8999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74" name="Graphic 78">
                <a:extLst>
                  <a:ext uri="{FF2B5EF4-FFF2-40B4-BE49-F238E27FC236}">
                    <a16:creationId xmlns:a16="http://schemas.microsoft.com/office/drawing/2014/main" id="{51B97AF0-1974-42B9-B5FC-A332C52E8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75" name="Graphic 78">
                <a:extLst>
                  <a:ext uri="{FF2B5EF4-FFF2-40B4-BE49-F238E27FC236}">
                    <a16:creationId xmlns:a16="http://schemas.microsoft.com/office/drawing/2014/main" id="{95A298AD-BE5D-4BE1-8CDF-DBFB42D63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useBgFill="1">
        <p:nvSpPr>
          <p:cNvPr id="77" name="Rectangle 76">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30352" y="1122363"/>
            <a:ext cx="4887206" cy="1978346"/>
          </a:xfrm>
        </p:spPr>
        <p:txBody>
          <a:bodyPr vert="horz" lIns="91440" tIns="45720" rIns="91440" bIns="45720" rtlCol="0" anchor="b">
            <a:normAutofit/>
          </a:bodyPr>
          <a:lstStyle/>
          <a:p>
            <a:r>
              <a:rPr lang="en-US" sz="4000"/>
              <a:t>Goedemorgen, welkom allemaal - 2x</a:t>
            </a:r>
          </a:p>
        </p:txBody>
      </p:sp>
      <p:sp>
        <p:nvSpPr>
          <p:cNvPr id="79" name="Freeform: Shape 78">
            <a:extLst>
              <a:ext uri="{FF2B5EF4-FFF2-40B4-BE49-F238E27FC236}">
                <a16:creationId xmlns:a16="http://schemas.microsoft.com/office/drawing/2014/main" id="{3D505D40-32E9-4C48-81F8-AD80433BE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70"/>
            <a:ext cx="3129498" cy="888208"/>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81" name="Group 80">
            <a:extLst>
              <a:ext uri="{FF2B5EF4-FFF2-40B4-BE49-F238E27FC236}">
                <a16:creationId xmlns:a16="http://schemas.microsoft.com/office/drawing/2014/main" id="{C507BF36-B92B-4CAC-BCA7-8364B51E1F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701611" y="285553"/>
            <a:ext cx="886141" cy="802496"/>
            <a:chOff x="10948005" y="3272152"/>
            <a:chExt cx="868640" cy="786648"/>
          </a:xfrm>
          <a:solidFill>
            <a:schemeClr val="accent1"/>
          </a:solidFill>
        </p:grpSpPr>
        <p:sp>
          <p:nvSpPr>
            <p:cNvPr id="82" name="Freeform: Shape 81">
              <a:extLst>
                <a:ext uri="{FF2B5EF4-FFF2-40B4-BE49-F238E27FC236}">
                  <a16:creationId xmlns:a16="http://schemas.microsoft.com/office/drawing/2014/main" id="{2276237E-3A6D-452F-879C-FB8C77A18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83" name="Freeform: Shape 82">
              <a:extLst>
                <a:ext uri="{FF2B5EF4-FFF2-40B4-BE49-F238E27FC236}">
                  <a16:creationId xmlns:a16="http://schemas.microsoft.com/office/drawing/2014/main" id="{38BC9243-F4BF-48A7-89AE-DFA5B37DE6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84" name="Freeform: Shape 83">
              <a:extLst>
                <a:ext uri="{FF2B5EF4-FFF2-40B4-BE49-F238E27FC236}">
                  <a16:creationId xmlns:a16="http://schemas.microsoft.com/office/drawing/2014/main" id="{5DE414EC-F3DF-412E-9B22-5328DAA99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85" name="Graphic 12">
              <a:extLst>
                <a:ext uri="{FF2B5EF4-FFF2-40B4-BE49-F238E27FC236}">
                  <a16:creationId xmlns:a16="http://schemas.microsoft.com/office/drawing/2014/main" id="{039C06B1-FDEA-47B1-8222-7D622CD72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86" name="Graphic 15">
              <a:extLst>
                <a:ext uri="{FF2B5EF4-FFF2-40B4-BE49-F238E27FC236}">
                  <a16:creationId xmlns:a16="http://schemas.microsoft.com/office/drawing/2014/main" id="{B834C8C1-9BD1-4635-8E5B-65815F901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87" name="Graphic 15">
              <a:extLst>
                <a:ext uri="{FF2B5EF4-FFF2-40B4-BE49-F238E27FC236}">
                  <a16:creationId xmlns:a16="http://schemas.microsoft.com/office/drawing/2014/main" id="{2963D456-B3F4-4EDC-827E-645741F64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73A58845-EFFB-4806-BC6D-47418C15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0"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91"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2"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93"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94"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95"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96"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pic>
        <p:nvPicPr>
          <p:cNvPr id="3" name="Tijdelijke aanduiding voor inhoud 2" descr="Afbeelding met tekst, Bladmuziek, nummer, zwart-wit&#10;&#10;Automatisch gegenereerde beschrijving">
            <a:extLst>
              <a:ext uri="{FF2B5EF4-FFF2-40B4-BE49-F238E27FC236}">
                <a16:creationId xmlns:a16="http://schemas.microsoft.com/office/drawing/2014/main" id="{040AE8CE-6868-BD52-A6B9-B6DBC193407F}"/>
              </a:ext>
            </a:extLst>
          </p:cNvPr>
          <p:cNvPicPr>
            <a:picLocks noGrp="1" noChangeAspect="1"/>
          </p:cNvPicPr>
          <p:nvPr>
            <p:ph idx="1"/>
          </p:nvPr>
        </p:nvPicPr>
        <p:blipFill>
          <a:blip r:embed="rId2"/>
          <a:stretch>
            <a:fillRect/>
          </a:stretch>
        </p:blipFill>
        <p:spPr>
          <a:xfrm>
            <a:off x="5738849" y="4484"/>
            <a:ext cx="6561940" cy="6849032"/>
          </a:xfrm>
          <a:prstGeom prst="rect">
            <a:avLst/>
          </a:prstGeom>
        </p:spPr>
      </p:pic>
    </p:spTree>
    <p:extLst>
      <p:ext uri="{BB962C8B-B14F-4D97-AF65-F5344CB8AC3E}">
        <p14:creationId xmlns:p14="http://schemas.microsoft.com/office/powerpoint/2010/main" val="1585083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p:txBody>
          <a:bodyPr/>
          <a:lstStyle/>
          <a:p>
            <a:endParaRPr lang="nl-NL" dirty="0"/>
          </a:p>
        </p:txBody>
      </p:sp>
      <p:pic>
        <p:nvPicPr>
          <p:cNvPr id="4" name="Tijdelijke aanduiding voor inhoud 3" descr="Afbeelding met tekst&#10;&#10;Automatisch gegenereerde beschrijving">
            <a:extLst>
              <a:ext uri="{FF2B5EF4-FFF2-40B4-BE49-F238E27FC236}">
                <a16:creationId xmlns:a16="http://schemas.microsoft.com/office/drawing/2014/main" id="{A7B4CFCF-7FCD-076C-3337-38195953B9AB}"/>
              </a:ext>
            </a:extLst>
          </p:cNvPr>
          <p:cNvPicPr>
            <a:picLocks noGrp="1" noChangeAspect="1"/>
          </p:cNvPicPr>
          <p:nvPr>
            <p:ph idx="1"/>
          </p:nvPr>
        </p:nvPicPr>
        <p:blipFill>
          <a:blip r:embed="rId2"/>
          <a:stretch>
            <a:fillRect/>
          </a:stretch>
        </p:blipFill>
        <p:spPr>
          <a:xfrm>
            <a:off x="459095" y="5553776"/>
            <a:ext cx="5638800" cy="1019175"/>
          </a:xfrm>
        </p:spPr>
      </p:pic>
    </p:spTree>
    <p:extLst>
      <p:ext uri="{BB962C8B-B14F-4D97-AF65-F5344CB8AC3E}">
        <p14:creationId xmlns:p14="http://schemas.microsoft.com/office/powerpoint/2010/main" val="1057509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35959F4-53DA-47FF-BC24-1E5B75C69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3" name="Group 12">
            <a:extLst>
              <a:ext uri="{FF2B5EF4-FFF2-40B4-BE49-F238E27FC236}">
                <a16:creationId xmlns:a16="http://schemas.microsoft.com/office/drawing/2014/main" id="{A7CF83E8-F6F0-41E3-B580-7412A04DDF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14" name="Freeform: Shape 13">
              <a:extLst>
                <a:ext uri="{FF2B5EF4-FFF2-40B4-BE49-F238E27FC236}">
                  <a16:creationId xmlns:a16="http://schemas.microsoft.com/office/drawing/2014/main" id="{1A0B6DBB-705D-48D0-842C-F9DFA7684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C194A764-16E1-4D0D-9357-76F80E608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Freeform: Shape 15">
              <a:extLst>
                <a:ext uri="{FF2B5EF4-FFF2-40B4-BE49-F238E27FC236}">
                  <a16:creationId xmlns:a16="http://schemas.microsoft.com/office/drawing/2014/main" id="{115B7F3F-A40D-4F24-8536-E2420B4332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7" name="Graphic 12">
              <a:extLst>
                <a:ext uri="{FF2B5EF4-FFF2-40B4-BE49-F238E27FC236}">
                  <a16:creationId xmlns:a16="http://schemas.microsoft.com/office/drawing/2014/main" id="{CEF42844-A829-4ED2-A360-63BB2A7C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57B23B52-A1C3-44EF-BC11-9094A0DA1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Graphic 15">
              <a:extLst>
                <a:ext uri="{FF2B5EF4-FFF2-40B4-BE49-F238E27FC236}">
                  <a16:creationId xmlns:a16="http://schemas.microsoft.com/office/drawing/2014/main" id="{064E08E5-DA92-4CF2-A0BF-E34180022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A222560-E657-4CAE-B667-7BE9E224B2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2" name="Freeform: Shape 21">
            <a:extLst>
              <a:ext uri="{FF2B5EF4-FFF2-40B4-BE49-F238E27FC236}">
                <a16:creationId xmlns:a16="http://schemas.microsoft.com/office/drawing/2014/main" id="{59226104-0061-4319-8237-9C001BF85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4"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25" name="Graphic 78">
              <a:extLst>
                <a:ext uri="{FF2B5EF4-FFF2-40B4-BE49-F238E27FC236}">
                  <a16:creationId xmlns:a16="http://schemas.microsoft.com/office/drawing/2014/main" id="{5E279D86-4533-45F1-B0AA-D237399A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6" name="Graphic 78">
              <a:extLst>
                <a:ext uri="{FF2B5EF4-FFF2-40B4-BE49-F238E27FC236}">
                  <a16:creationId xmlns:a16="http://schemas.microsoft.com/office/drawing/2014/main" id="{764FD722-CB31-4326-ADD8-CBA52FD1FF5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7" name="Graphic 78">
                <a:extLst>
                  <a:ext uri="{FF2B5EF4-FFF2-40B4-BE49-F238E27FC236}">
                    <a16:creationId xmlns:a16="http://schemas.microsoft.com/office/drawing/2014/main" id="{24E4BCEC-8B0A-444E-8509-1B3BB0449E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8" name="Graphic 78">
                <a:extLst>
                  <a:ext uri="{FF2B5EF4-FFF2-40B4-BE49-F238E27FC236}">
                    <a16:creationId xmlns:a16="http://schemas.microsoft.com/office/drawing/2014/main" id="{9DB36622-1DC7-4B17-8984-588BA8999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9" name="Graphic 78">
                <a:extLst>
                  <a:ext uri="{FF2B5EF4-FFF2-40B4-BE49-F238E27FC236}">
                    <a16:creationId xmlns:a16="http://schemas.microsoft.com/office/drawing/2014/main" id="{51B97AF0-1974-42B9-B5FC-A332C52E8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30" name="Graphic 78">
                <a:extLst>
                  <a:ext uri="{FF2B5EF4-FFF2-40B4-BE49-F238E27FC236}">
                    <a16:creationId xmlns:a16="http://schemas.microsoft.com/office/drawing/2014/main" id="{95A298AD-BE5D-4BE1-8CDF-DBFB42D63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useBgFill="1">
        <p:nvSpPr>
          <p:cNvPr id="32" name="Rectangle 31">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30352" y="1122363"/>
            <a:ext cx="4887206" cy="1978346"/>
          </a:xfrm>
        </p:spPr>
        <p:txBody>
          <a:bodyPr vert="horz" lIns="91440" tIns="45720" rIns="91440" bIns="45720" rtlCol="0" anchor="b">
            <a:normAutofit/>
          </a:bodyPr>
          <a:lstStyle/>
          <a:p>
            <a:r>
              <a:rPr lang="en-US" sz="4000" dirty="0"/>
              <a:t>Psalm 33: 1</a:t>
            </a:r>
            <a:r>
              <a:rPr lang="en-US" sz="3200" dirty="0"/>
              <a:t>, 8</a:t>
            </a:r>
          </a:p>
        </p:txBody>
      </p:sp>
      <p:sp>
        <p:nvSpPr>
          <p:cNvPr id="34" name="Freeform: Shape 33">
            <a:extLst>
              <a:ext uri="{FF2B5EF4-FFF2-40B4-BE49-F238E27FC236}">
                <a16:creationId xmlns:a16="http://schemas.microsoft.com/office/drawing/2014/main" id="{3D505D40-32E9-4C48-81F8-AD80433BE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70"/>
            <a:ext cx="3129498" cy="888208"/>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36" name="Group 35">
            <a:extLst>
              <a:ext uri="{FF2B5EF4-FFF2-40B4-BE49-F238E27FC236}">
                <a16:creationId xmlns:a16="http://schemas.microsoft.com/office/drawing/2014/main" id="{C507BF36-B92B-4CAC-BCA7-8364B51E1F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701611" y="285553"/>
            <a:ext cx="886141" cy="802496"/>
            <a:chOff x="10948005" y="3272152"/>
            <a:chExt cx="868640" cy="786648"/>
          </a:xfrm>
          <a:solidFill>
            <a:schemeClr val="accent1"/>
          </a:solidFill>
        </p:grpSpPr>
        <p:sp>
          <p:nvSpPr>
            <p:cNvPr id="37" name="Freeform: Shape 36">
              <a:extLst>
                <a:ext uri="{FF2B5EF4-FFF2-40B4-BE49-F238E27FC236}">
                  <a16:creationId xmlns:a16="http://schemas.microsoft.com/office/drawing/2014/main" id="{2276237E-3A6D-452F-879C-FB8C77A18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8" name="Freeform: Shape 37">
              <a:extLst>
                <a:ext uri="{FF2B5EF4-FFF2-40B4-BE49-F238E27FC236}">
                  <a16:creationId xmlns:a16="http://schemas.microsoft.com/office/drawing/2014/main" id="{38BC9243-F4BF-48A7-89AE-DFA5B37DE6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9" name="Freeform: Shape 38">
              <a:extLst>
                <a:ext uri="{FF2B5EF4-FFF2-40B4-BE49-F238E27FC236}">
                  <a16:creationId xmlns:a16="http://schemas.microsoft.com/office/drawing/2014/main" id="{5DE414EC-F3DF-412E-9B22-5328DAA99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0" name="Graphic 12">
              <a:extLst>
                <a:ext uri="{FF2B5EF4-FFF2-40B4-BE49-F238E27FC236}">
                  <a16:creationId xmlns:a16="http://schemas.microsoft.com/office/drawing/2014/main" id="{039C06B1-FDEA-47B1-8222-7D622CD72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41" name="Graphic 15">
              <a:extLst>
                <a:ext uri="{FF2B5EF4-FFF2-40B4-BE49-F238E27FC236}">
                  <a16:creationId xmlns:a16="http://schemas.microsoft.com/office/drawing/2014/main" id="{B834C8C1-9BD1-4635-8E5B-65815F901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42" name="Graphic 15">
              <a:extLst>
                <a:ext uri="{FF2B5EF4-FFF2-40B4-BE49-F238E27FC236}">
                  <a16:creationId xmlns:a16="http://schemas.microsoft.com/office/drawing/2014/main" id="{2963D456-B3F4-4EDC-827E-645741F64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73A58845-EFFB-4806-BC6D-47418C15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5"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46"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47"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48"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49"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50"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51"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pic>
        <p:nvPicPr>
          <p:cNvPr id="3" name="Tijdelijke aanduiding voor inhoud 2" descr="Afbeelding met tekst, schermopname, nummer, Lettertype&#10;&#10;Automatisch gegenereerde beschrijving">
            <a:extLst>
              <a:ext uri="{FF2B5EF4-FFF2-40B4-BE49-F238E27FC236}">
                <a16:creationId xmlns:a16="http://schemas.microsoft.com/office/drawing/2014/main" id="{0C247123-0BA3-3835-1B06-511AF0A7EBB6}"/>
              </a:ext>
            </a:extLst>
          </p:cNvPr>
          <p:cNvPicPr>
            <a:picLocks noGrp="1" noChangeAspect="1"/>
          </p:cNvPicPr>
          <p:nvPr>
            <p:ph idx="1"/>
          </p:nvPr>
        </p:nvPicPr>
        <p:blipFill>
          <a:blip r:embed="rId2"/>
          <a:stretch>
            <a:fillRect/>
          </a:stretch>
        </p:blipFill>
        <p:spPr>
          <a:xfrm>
            <a:off x="6517331" y="-6559"/>
            <a:ext cx="5667586" cy="6849031"/>
          </a:xfrm>
          <a:prstGeom prst="rect">
            <a:avLst/>
          </a:prstGeom>
        </p:spPr>
      </p:pic>
    </p:spTree>
    <p:extLst>
      <p:ext uri="{BB962C8B-B14F-4D97-AF65-F5344CB8AC3E}">
        <p14:creationId xmlns:p14="http://schemas.microsoft.com/office/powerpoint/2010/main" val="1725676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35959F4-53DA-47FF-BC24-1E5B75C69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3" name="Group 12">
            <a:extLst>
              <a:ext uri="{FF2B5EF4-FFF2-40B4-BE49-F238E27FC236}">
                <a16:creationId xmlns:a16="http://schemas.microsoft.com/office/drawing/2014/main" id="{A7CF83E8-F6F0-41E3-B580-7412A04DDF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14" name="Freeform: Shape 13">
              <a:extLst>
                <a:ext uri="{FF2B5EF4-FFF2-40B4-BE49-F238E27FC236}">
                  <a16:creationId xmlns:a16="http://schemas.microsoft.com/office/drawing/2014/main" id="{1A0B6DBB-705D-48D0-842C-F9DFA7684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C194A764-16E1-4D0D-9357-76F80E608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Freeform: Shape 15">
              <a:extLst>
                <a:ext uri="{FF2B5EF4-FFF2-40B4-BE49-F238E27FC236}">
                  <a16:creationId xmlns:a16="http://schemas.microsoft.com/office/drawing/2014/main" id="{115B7F3F-A40D-4F24-8536-E2420B4332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7" name="Graphic 12">
              <a:extLst>
                <a:ext uri="{FF2B5EF4-FFF2-40B4-BE49-F238E27FC236}">
                  <a16:creationId xmlns:a16="http://schemas.microsoft.com/office/drawing/2014/main" id="{CEF42844-A829-4ED2-A360-63BB2A7C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57B23B52-A1C3-44EF-BC11-9094A0DA1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Graphic 15">
              <a:extLst>
                <a:ext uri="{FF2B5EF4-FFF2-40B4-BE49-F238E27FC236}">
                  <a16:creationId xmlns:a16="http://schemas.microsoft.com/office/drawing/2014/main" id="{064E08E5-DA92-4CF2-A0BF-E34180022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A222560-E657-4CAE-B667-7BE9E224B2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2" name="Freeform: Shape 21">
            <a:extLst>
              <a:ext uri="{FF2B5EF4-FFF2-40B4-BE49-F238E27FC236}">
                <a16:creationId xmlns:a16="http://schemas.microsoft.com/office/drawing/2014/main" id="{59226104-0061-4319-8237-9C001BF85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4"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25" name="Graphic 78">
              <a:extLst>
                <a:ext uri="{FF2B5EF4-FFF2-40B4-BE49-F238E27FC236}">
                  <a16:creationId xmlns:a16="http://schemas.microsoft.com/office/drawing/2014/main" id="{5E279D86-4533-45F1-B0AA-D237399A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6" name="Graphic 78">
              <a:extLst>
                <a:ext uri="{FF2B5EF4-FFF2-40B4-BE49-F238E27FC236}">
                  <a16:creationId xmlns:a16="http://schemas.microsoft.com/office/drawing/2014/main" id="{764FD722-CB31-4326-ADD8-CBA52FD1FF5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7" name="Graphic 78">
                <a:extLst>
                  <a:ext uri="{FF2B5EF4-FFF2-40B4-BE49-F238E27FC236}">
                    <a16:creationId xmlns:a16="http://schemas.microsoft.com/office/drawing/2014/main" id="{24E4BCEC-8B0A-444E-8509-1B3BB0449E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8" name="Graphic 78">
                <a:extLst>
                  <a:ext uri="{FF2B5EF4-FFF2-40B4-BE49-F238E27FC236}">
                    <a16:creationId xmlns:a16="http://schemas.microsoft.com/office/drawing/2014/main" id="{9DB36622-1DC7-4B17-8984-588BA8999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9" name="Graphic 78">
                <a:extLst>
                  <a:ext uri="{FF2B5EF4-FFF2-40B4-BE49-F238E27FC236}">
                    <a16:creationId xmlns:a16="http://schemas.microsoft.com/office/drawing/2014/main" id="{51B97AF0-1974-42B9-B5FC-A332C52E8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30" name="Graphic 78">
                <a:extLst>
                  <a:ext uri="{FF2B5EF4-FFF2-40B4-BE49-F238E27FC236}">
                    <a16:creationId xmlns:a16="http://schemas.microsoft.com/office/drawing/2014/main" id="{95A298AD-BE5D-4BE1-8CDF-DBFB42D63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useBgFill="1">
        <p:nvSpPr>
          <p:cNvPr id="32" name="Rectangle 31">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30352" y="1122363"/>
            <a:ext cx="4887206" cy="1978346"/>
          </a:xfrm>
        </p:spPr>
        <p:txBody>
          <a:bodyPr vert="horz" lIns="91440" tIns="45720" rIns="91440" bIns="45720" rtlCol="0" anchor="b">
            <a:normAutofit/>
          </a:bodyPr>
          <a:lstStyle/>
          <a:p>
            <a:r>
              <a:rPr lang="en-US" sz="4000" dirty="0"/>
              <a:t>Psalm 33: </a:t>
            </a:r>
            <a:r>
              <a:rPr lang="en-US" sz="3200" dirty="0"/>
              <a:t>1</a:t>
            </a:r>
            <a:r>
              <a:rPr lang="en-US" sz="2400" dirty="0"/>
              <a:t>,</a:t>
            </a:r>
            <a:r>
              <a:rPr lang="en-US" sz="3200" dirty="0"/>
              <a:t> </a:t>
            </a:r>
            <a:r>
              <a:rPr lang="en-US" sz="4000" dirty="0"/>
              <a:t>8</a:t>
            </a:r>
          </a:p>
        </p:txBody>
      </p:sp>
      <p:sp>
        <p:nvSpPr>
          <p:cNvPr id="34" name="Freeform: Shape 33">
            <a:extLst>
              <a:ext uri="{FF2B5EF4-FFF2-40B4-BE49-F238E27FC236}">
                <a16:creationId xmlns:a16="http://schemas.microsoft.com/office/drawing/2014/main" id="{3D505D40-32E9-4C48-81F8-AD80433BE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70"/>
            <a:ext cx="3129498" cy="888208"/>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36" name="Group 35">
            <a:extLst>
              <a:ext uri="{FF2B5EF4-FFF2-40B4-BE49-F238E27FC236}">
                <a16:creationId xmlns:a16="http://schemas.microsoft.com/office/drawing/2014/main" id="{C507BF36-B92B-4CAC-BCA7-8364B51E1F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701611" y="285553"/>
            <a:ext cx="886141" cy="802496"/>
            <a:chOff x="10948005" y="3272152"/>
            <a:chExt cx="868640" cy="786648"/>
          </a:xfrm>
          <a:solidFill>
            <a:schemeClr val="accent1"/>
          </a:solidFill>
        </p:grpSpPr>
        <p:sp>
          <p:nvSpPr>
            <p:cNvPr id="37" name="Freeform: Shape 36">
              <a:extLst>
                <a:ext uri="{FF2B5EF4-FFF2-40B4-BE49-F238E27FC236}">
                  <a16:creationId xmlns:a16="http://schemas.microsoft.com/office/drawing/2014/main" id="{2276237E-3A6D-452F-879C-FB8C77A18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8" name="Freeform: Shape 37">
              <a:extLst>
                <a:ext uri="{FF2B5EF4-FFF2-40B4-BE49-F238E27FC236}">
                  <a16:creationId xmlns:a16="http://schemas.microsoft.com/office/drawing/2014/main" id="{38BC9243-F4BF-48A7-89AE-DFA5B37DE6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9" name="Freeform: Shape 38">
              <a:extLst>
                <a:ext uri="{FF2B5EF4-FFF2-40B4-BE49-F238E27FC236}">
                  <a16:creationId xmlns:a16="http://schemas.microsoft.com/office/drawing/2014/main" id="{5DE414EC-F3DF-412E-9B22-5328DAA99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0" name="Graphic 12">
              <a:extLst>
                <a:ext uri="{FF2B5EF4-FFF2-40B4-BE49-F238E27FC236}">
                  <a16:creationId xmlns:a16="http://schemas.microsoft.com/office/drawing/2014/main" id="{039C06B1-FDEA-47B1-8222-7D622CD72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41" name="Graphic 15">
              <a:extLst>
                <a:ext uri="{FF2B5EF4-FFF2-40B4-BE49-F238E27FC236}">
                  <a16:creationId xmlns:a16="http://schemas.microsoft.com/office/drawing/2014/main" id="{B834C8C1-9BD1-4635-8E5B-65815F901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42" name="Graphic 15">
              <a:extLst>
                <a:ext uri="{FF2B5EF4-FFF2-40B4-BE49-F238E27FC236}">
                  <a16:creationId xmlns:a16="http://schemas.microsoft.com/office/drawing/2014/main" id="{2963D456-B3F4-4EDC-827E-645741F64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73A58845-EFFB-4806-BC6D-47418C15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5"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46"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47"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48"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49"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50"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51"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5" name="Tijdelijke aanduiding voor inhoud 4">
            <a:extLst>
              <a:ext uri="{FF2B5EF4-FFF2-40B4-BE49-F238E27FC236}">
                <a16:creationId xmlns:a16="http://schemas.microsoft.com/office/drawing/2014/main" id="{F25FDBF3-D57D-EBB2-197D-E1310699A00D}"/>
              </a:ext>
            </a:extLst>
          </p:cNvPr>
          <p:cNvSpPr>
            <a:spLocks noGrp="1"/>
          </p:cNvSpPr>
          <p:nvPr>
            <p:ph idx="1"/>
          </p:nvPr>
        </p:nvSpPr>
        <p:spPr/>
        <p:txBody>
          <a:bodyPr/>
          <a:lstStyle/>
          <a:p>
            <a:endParaRPr lang="nl-NL"/>
          </a:p>
        </p:txBody>
      </p:sp>
      <p:sp>
        <p:nvSpPr>
          <p:cNvPr id="6" name="Tekstvak 5">
            <a:extLst>
              <a:ext uri="{FF2B5EF4-FFF2-40B4-BE49-F238E27FC236}">
                <a16:creationId xmlns:a16="http://schemas.microsoft.com/office/drawing/2014/main" id="{51B6549F-9C3F-D5AC-62ED-7347702C4A80}"/>
              </a:ext>
            </a:extLst>
          </p:cNvPr>
          <p:cNvSpPr txBox="1"/>
          <p:nvPr/>
        </p:nvSpPr>
        <p:spPr>
          <a:xfrm>
            <a:off x="5918463" y="883955"/>
            <a:ext cx="5741719"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dirty="0">
                <a:latin typeface="Trebuchet MS"/>
                <a:ea typeface="+mn-lt"/>
                <a:cs typeface="+mn-lt"/>
              </a:rPr>
              <a:t>Wij wachten stil op Gods ontferming, </a:t>
            </a:r>
            <a:endParaRPr lang="nl-NL" sz="2400" dirty="0">
              <a:latin typeface="Trebuchet MS"/>
            </a:endParaRPr>
          </a:p>
          <a:p>
            <a:r>
              <a:rPr lang="nl-NL" sz="2400" dirty="0">
                <a:latin typeface="Trebuchet MS"/>
                <a:ea typeface="+mn-lt"/>
                <a:cs typeface="+mn-lt"/>
              </a:rPr>
              <a:t>ons hart heeft zich in Hem verheugd. </a:t>
            </a:r>
            <a:endParaRPr lang="nl-NL" sz="2400" dirty="0">
              <a:latin typeface="Trebuchet MS"/>
            </a:endParaRPr>
          </a:p>
          <a:p>
            <a:endParaRPr lang="nl-NL" sz="2400" dirty="0">
              <a:latin typeface="Trebuchet MS"/>
            </a:endParaRPr>
          </a:p>
          <a:p>
            <a:r>
              <a:rPr lang="nl-NL" sz="2400" dirty="0">
                <a:latin typeface="Trebuchet MS"/>
                <a:ea typeface="+mn-lt"/>
                <a:cs typeface="+mn-lt"/>
              </a:rPr>
              <a:t>Hij komt te hulp en geeft bescherming, </a:t>
            </a:r>
            <a:endParaRPr lang="nl-NL" sz="2400" dirty="0">
              <a:latin typeface="Trebuchet MS"/>
            </a:endParaRPr>
          </a:p>
          <a:p>
            <a:r>
              <a:rPr lang="nl-NL" sz="2400" dirty="0">
                <a:latin typeface="Trebuchet MS"/>
                <a:ea typeface="+mn-lt"/>
                <a:cs typeface="+mn-lt"/>
              </a:rPr>
              <a:t>zijn </a:t>
            </a:r>
            <a:r>
              <a:rPr lang="nl-NL" sz="2400" dirty="0" err="1">
                <a:latin typeface="Trebuchet MS"/>
                <a:ea typeface="+mn-lt"/>
                <a:cs typeface="+mn-lt"/>
              </a:rPr>
              <a:t>heil'ge</a:t>
            </a:r>
            <a:r>
              <a:rPr lang="nl-NL" sz="2400" dirty="0">
                <a:latin typeface="Trebuchet MS"/>
                <a:ea typeface="+mn-lt"/>
                <a:cs typeface="+mn-lt"/>
              </a:rPr>
              <a:t> naam is onze vreugd. </a:t>
            </a:r>
            <a:endParaRPr lang="nl-NL" sz="2400" dirty="0">
              <a:latin typeface="Trebuchet MS"/>
            </a:endParaRPr>
          </a:p>
          <a:p>
            <a:endParaRPr lang="nl-NL" sz="2400" dirty="0">
              <a:latin typeface="Trebuchet MS"/>
              <a:ea typeface="+mn-lt"/>
              <a:cs typeface="+mn-lt"/>
            </a:endParaRPr>
          </a:p>
          <a:p>
            <a:r>
              <a:rPr lang="nl-NL" sz="2400" dirty="0">
                <a:latin typeface="Trebuchet MS"/>
                <a:ea typeface="+mn-lt"/>
                <a:cs typeface="+mn-lt"/>
              </a:rPr>
              <a:t>Laat te allen tijde </a:t>
            </a:r>
            <a:endParaRPr lang="nl-NL" sz="2400" dirty="0">
              <a:latin typeface="Trebuchet MS"/>
            </a:endParaRPr>
          </a:p>
          <a:p>
            <a:r>
              <a:rPr lang="nl-NL" sz="2400" dirty="0">
                <a:latin typeface="Trebuchet MS"/>
                <a:ea typeface="+mn-lt"/>
                <a:cs typeface="+mn-lt"/>
              </a:rPr>
              <a:t>uwe </a:t>
            </a:r>
            <a:r>
              <a:rPr lang="nl-NL" sz="2400" dirty="0" err="1">
                <a:latin typeface="Trebuchet MS"/>
                <a:ea typeface="+mn-lt"/>
                <a:cs typeface="+mn-lt"/>
              </a:rPr>
              <a:t>liefd</a:t>
            </a:r>
            <a:r>
              <a:rPr lang="nl-NL" sz="2400" dirty="0">
                <a:latin typeface="Trebuchet MS"/>
                <a:ea typeface="+mn-lt"/>
                <a:cs typeface="+mn-lt"/>
              </a:rPr>
              <a:t>' ons leiden, </a:t>
            </a:r>
            <a:endParaRPr lang="nl-NL" sz="2400" dirty="0">
              <a:latin typeface="Trebuchet MS"/>
            </a:endParaRPr>
          </a:p>
          <a:p>
            <a:r>
              <a:rPr lang="nl-NL" sz="2400" dirty="0">
                <a:latin typeface="Trebuchet MS"/>
                <a:ea typeface="+mn-lt"/>
                <a:cs typeface="+mn-lt"/>
              </a:rPr>
              <a:t>uw barmhartigheid. </a:t>
            </a:r>
            <a:endParaRPr lang="nl-NL" sz="2400" dirty="0">
              <a:latin typeface="Trebuchet MS"/>
            </a:endParaRPr>
          </a:p>
          <a:p>
            <a:endParaRPr lang="nl-NL" sz="2400" dirty="0">
              <a:latin typeface="Trebuchet MS"/>
            </a:endParaRPr>
          </a:p>
          <a:p>
            <a:r>
              <a:rPr lang="nl-NL" sz="2400" dirty="0">
                <a:latin typeface="Trebuchet MS"/>
                <a:ea typeface="+mn-lt"/>
                <a:cs typeface="+mn-lt"/>
              </a:rPr>
              <a:t>God, op </a:t>
            </a:r>
            <a:r>
              <a:rPr lang="nl-NL" sz="2400" dirty="0" err="1">
                <a:latin typeface="Trebuchet MS"/>
                <a:ea typeface="+mn-lt"/>
                <a:cs typeface="+mn-lt"/>
              </a:rPr>
              <a:t>wien</a:t>
            </a:r>
            <a:r>
              <a:rPr lang="nl-NL" sz="2400" dirty="0">
                <a:latin typeface="Trebuchet MS"/>
                <a:ea typeface="+mn-lt"/>
                <a:cs typeface="+mn-lt"/>
              </a:rPr>
              <a:t> wij wachten, </a:t>
            </a:r>
            <a:endParaRPr lang="nl-NL" sz="2400" dirty="0">
              <a:latin typeface="Trebuchet MS"/>
            </a:endParaRPr>
          </a:p>
          <a:p>
            <a:r>
              <a:rPr lang="nl-NL" sz="2400" dirty="0">
                <a:latin typeface="Trebuchet MS"/>
                <a:ea typeface="+mn-lt"/>
                <a:cs typeface="+mn-lt"/>
              </a:rPr>
              <a:t>geef ons moed en krachten </a:t>
            </a:r>
            <a:endParaRPr lang="nl-NL" sz="2400" dirty="0">
              <a:latin typeface="Trebuchet MS"/>
            </a:endParaRPr>
          </a:p>
          <a:p>
            <a:r>
              <a:rPr lang="nl-NL" sz="2400" dirty="0">
                <a:latin typeface="Trebuchet MS"/>
                <a:ea typeface="+mn-lt"/>
                <a:cs typeface="+mn-lt"/>
              </a:rPr>
              <a:t>nu en voor altijd. </a:t>
            </a:r>
            <a:endParaRPr lang="nl-NL" sz="2400" dirty="0">
              <a:latin typeface="Trebuchet MS"/>
            </a:endParaRPr>
          </a:p>
        </p:txBody>
      </p:sp>
    </p:spTree>
    <p:extLst>
      <p:ext uri="{BB962C8B-B14F-4D97-AF65-F5344CB8AC3E}">
        <p14:creationId xmlns:p14="http://schemas.microsoft.com/office/powerpoint/2010/main" val="277043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p:txBody>
          <a:bodyPr/>
          <a:lstStyle/>
          <a:p>
            <a:endParaRPr lang="nl-NL" dirty="0"/>
          </a:p>
        </p:txBody>
      </p:sp>
      <p:pic>
        <p:nvPicPr>
          <p:cNvPr id="4" name="Tijdelijke aanduiding voor inhoud 3" descr="Afbeelding met tekst&#10;&#10;Automatisch gegenereerde beschrijving">
            <a:extLst>
              <a:ext uri="{FF2B5EF4-FFF2-40B4-BE49-F238E27FC236}">
                <a16:creationId xmlns:a16="http://schemas.microsoft.com/office/drawing/2014/main" id="{A7B4CFCF-7FCD-076C-3337-38195953B9AB}"/>
              </a:ext>
            </a:extLst>
          </p:cNvPr>
          <p:cNvPicPr>
            <a:picLocks noGrp="1" noChangeAspect="1"/>
          </p:cNvPicPr>
          <p:nvPr>
            <p:ph idx="1"/>
          </p:nvPr>
        </p:nvPicPr>
        <p:blipFill>
          <a:blip r:embed="rId2"/>
          <a:stretch>
            <a:fillRect/>
          </a:stretch>
        </p:blipFill>
        <p:spPr>
          <a:xfrm>
            <a:off x="459095" y="5553776"/>
            <a:ext cx="5638800" cy="1019175"/>
          </a:xfrm>
        </p:spPr>
      </p:pic>
    </p:spTree>
    <p:extLst>
      <p:ext uri="{BB962C8B-B14F-4D97-AF65-F5344CB8AC3E}">
        <p14:creationId xmlns:p14="http://schemas.microsoft.com/office/powerpoint/2010/main" val="4183688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p:txBody>
          <a:bodyPr>
            <a:normAutofit/>
          </a:bodyPr>
          <a:lstStyle/>
          <a:p>
            <a:r>
              <a:rPr lang="nl-NL" b="1" dirty="0">
                <a:latin typeface="Trebuchet MS"/>
              </a:rPr>
              <a:t>Lezen: Handelingen 2:42-46</a:t>
            </a:r>
            <a:endParaRPr lang="nl-NL" dirty="0">
              <a:latin typeface="Trebuchet MS"/>
            </a:endParaRPr>
          </a:p>
        </p:txBody>
      </p:sp>
      <p:sp>
        <p:nvSpPr>
          <p:cNvPr id="3" name="Tekstvak 2">
            <a:extLst>
              <a:ext uri="{FF2B5EF4-FFF2-40B4-BE49-F238E27FC236}">
                <a16:creationId xmlns:a16="http://schemas.microsoft.com/office/drawing/2014/main" id="{398BE44C-7016-350B-2533-B4F037BC211C}"/>
              </a:ext>
            </a:extLst>
          </p:cNvPr>
          <p:cNvSpPr txBox="1"/>
          <p:nvPr/>
        </p:nvSpPr>
        <p:spPr>
          <a:xfrm>
            <a:off x="522476" y="2621213"/>
            <a:ext cx="10343407"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2400" dirty="0">
                <a:latin typeface="Trebuchet MS"/>
              </a:rPr>
              <a:t>Ze wijdden zich trouw aan het onderricht dat de apostelen gaven, aan de onderlinge gemeenschap, het breken van het brood en het gebed. De vele tekenen en wonderen die de apostelen verrichtten, vervulden iedereen met ontzag. Allen die tot geloof gekomen waren, bleven bijeen en hadden alles gemeenschappelijk. Ze verkochten hun eigendommen en bezittingen en verdeelden de opbrengst onder degenen die iets nodig hadden. Elke dag kwamen ze trouw en eensgezind samen in de tempel, braken het brood bij elkaar thuis en gebruikten hun maaltijden in een geest van eenvoud en vol vreugde. Ze loofden God en stonden in de gunst bij het hele volk. </a:t>
            </a:r>
            <a:r>
              <a:rPr lang="nl-NL" sz="2400" dirty="0">
                <a:latin typeface="Trebuchet MS"/>
                <a:ea typeface="Century Gothic"/>
                <a:cs typeface="Century Gothic"/>
              </a:rPr>
              <a:t> </a:t>
            </a:r>
            <a:endParaRPr lang="nl-NL" sz="2400" dirty="0">
              <a:latin typeface="Trebuchet MS"/>
            </a:endParaRPr>
          </a:p>
        </p:txBody>
      </p:sp>
      <p:sp>
        <p:nvSpPr>
          <p:cNvPr id="6" name="Tijdelijke aanduiding voor inhoud 5">
            <a:extLst>
              <a:ext uri="{FF2B5EF4-FFF2-40B4-BE49-F238E27FC236}">
                <a16:creationId xmlns:a16="http://schemas.microsoft.com/office/drawing/2014/main" id="{1E92673F-FBAF-EF07-DBDB-FFBA19662D47}"/>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3440248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25717" y="787068"/>
            <a:ext cx="4677297" cy="1325563"/>
          </a:xfrm>
        </p:spPr>
        <p:txBody>
          <a:bodyPr>
            <a:normAutofit/>
          </a:bodyPr>
          <a:lstStyle/>
          <a:p>
            <a:r>
              <a:rPr lang="nl-NL" b="1" dirty="0">
                <a:latin typeface="Trebuchet MS"/>
              </a:rPr>
              <a:t>Lied 839 ‘Ik danste die morgen’ - 1</a:t>
            </a:r>
            <a:r>
              <a:rPr lang="nl-NL" sz="2800" b="1" dirty="0">
                <a:latin typeface="Trebuchet MS"/>
              </a:rPr>
              <a:t>, 4</a:t>
            </a:r>
            <a:endParaRPr lang="nl-NL" sz="2800" dirty="0">
              <a:latin typeface="Trebuchet MS"/>
            </a:endParaRPr>
          </a:p>
        </p:txBody>
      </p:sp>
      <p:pic>
        <p:nvPicPr>
          <p:cNvPr id="3" name="Afbeelding 2" descr="Afbeelding met tekst, Lettertype, nummer, zwart-wit&#10;&#10;Automatisch gegenereerde beschrijving">
            <a:extLst>
              <a:ext uri="{FF2B5EF4-FFF2-40B4-BE49-F238E27FC236}">
                <a16:creationId xmlns:a16="http://schemas.microsoft.com/office/drawing/2014/main" id="{E367536E-7C3F-9DE2-330C-DA44D2D6D6E4}"/>
              </a:ext>
            </a:extLst>
          </p:cNvPr>
          <p:cNvPicPr>
            <a:picLocks noChangeAspect="1"/>
          </p:cNvPicPr>
          <p:nvPr/>
        </p:nvPicPr>
        <p:blipFill>
          <a:blip r:embed="rId2"/>
          <a:stretch>
            <a:fillRect/>
          </a:stretch>
        </p:blipFill>
        <p:spPr>
          <a:xfrm>
            <a:off x="5813135" y="1578"/>
            <a:ext cx="6542116" cy="6858000"/>
          </a:xfrm>
          <a:prstGeom prst="rect">
            <a:avLst/>
          </a:prstGeom>
        </p:spPr>
      </p:pic>
      <p:sp>
        <p:nvSpPr>
          <p:cNvPr id="6" name="Tijdelijke aanduiding voor inhoud 5">
            <a:extLst>
              <a:ext uri="{FF2B5EF4-FFF2-40B4-BE49-F238E27FC236}">
                <a16:creationId xmlns:a16="http://schemas.microsoft.com/office/drawing/2014/main" id="{E9C8A06C-BD22-83DB-E082-5D40028B6233}"/>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2780116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25717" y="787068"/>
            <a:ext cx="4677297" cy="1325563"/>
          </a:xfrm>
        </p:spPr>
        <p:txBody>
          <a:bodyPr>
            <a:normAutofit/>
          </a:bodyPr>
          <a:lstStyle/>
          <a:p>
            <a:r>
              <a:rPr lang="nl-NL" b="1" dirty="0">
                <a:latin typeface="Trebuchet MS"/>
              </a:rPr>
              <a:t>Lied 839 ‘Ik danste die morgen’ - 1</a:t>
            </a:r>
            <a:r>
              <a:rPr lang="nl-NL" sz="2800" b="1" dirty="0">
                <a:latin typeface="Trebuchet MS"/>
              </a:rPr>
              <a:t>, 4</a:t>
            </a:r>
            <a:endParaRPr lang="nl-NL" sz="2800" dirty="0">
              <a:latin typeface="Trebuchet MS"/>
            </a:endParaRPr>
          </a:p>
        </p:txBody>
      </p:sp>
      <p:sp>
        <p:nvSpPr>
          <p:cNvPr id="6" name="Tijdelijke aanduiding voor inhoud 5">
            <a:extLst>
              <a:ext uri="{FF2B5EF4-FFF2-40B4-BE49-F238E27FC236}">
                <a16:creationId xmlns:a16="http://schemas.microsoft.com/office/drawing/2014/main" id="{E9C8A06C-BD22-83DB-E082-5D40028B6233}"/>
              </a:ext>
            </a:extLst>
          </p:cNvPr>
          <p:cNvSpPr>
            <a:spLocks noGrp="1"/>
          </p:cNvSpPr>
          <p:nvPr>
            <p:ph idx="1"/>
          </p:nvPr>
        </p:nvSpPr>
        <p:spPr/>
        <p:txBody>
          <a:bodyPr/>
          <a:lstStyle/>
          <a:p>
            <a:endParaRPr lang="nl-NL"/>
          </a:p>
        </p:txBody>
      </p:sp>
      <p:sp>
        <p:nvSpPr>
          <p:cNvPr id="4" name="Tekstvak 3">
            <a:extLst>
              <a:ext uri="{FF2B5EF4-FFF2-40B4-BE49-F238E27FC236}">
                <a16:creationId xmlns:a16="http://schemas.microsoft.com/office/drawing/2014/main" id="{7D143C41-F6C4-0BA5-98C2-A53B353C7FC9}"/>
              </a:ext>
            </a:extLst>
          </p:cNvPr>
          <p:cNvSpPr txBox="1"/>
          <p:nvPr/>
        </p:nvSpPr>
        <p:spPr>
          <a:xfrm>
            <a:off x="5998013" y="782594"/>
            <a:ext cx="5355771"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latin typeface="Trebuchet MS"/>
              </a:rPr>
              <a:t>De dans leek te sterven, </a:t>
            </a:r>
            <a:endParaRPr lang="nl-NL"/>
          </a:p>
          <a:p>
            <a:r>
              <a:rPr lang="nl-NL" sz="2800" dirty="0">
                <a:latin typeface="Trebuchet MS"/>
              </a:rPr>
              <a:t>maar ik deelde het brood</a:t>
            </a:r>
            <a:endParaRPr lang="nl-NL"/>
          </a:p>
          <a:p>
            <a:r>
              <a:rPr lang="nl-NL" sz="2800" dirty="0">
                <a:latin typeface="Trebuchet MS"/>
              </a:rPr>
              <a:t>en danste uit liefde </a:t>
            </a:r>
          </a:p>
          <a:p>
            <a:r>
              <a:rPr lang="nl-NL" sz="2800" dirty="0">
                <a:latin typeface="Trebuchet MS"/>
              </a:rPr>
              <a:t>veel sterker dan de dood.</a:t>
            </a:r>
            <a:endParaRPr lang="nl-NL"/>
          </a:p>
          <a:p>
            <a:r>
              <a:rPr lang="nl-NL" sz="2800" dirty="0">
                <a:latin typeface="Trebuchet MS"/>
              </a:rPr>
              <a:t>Ik zal in jou leven </a:t>
            </a:r>
          </a:p>
          <a:p>
            <a:r>
              <a:rPr lang="nl-NL" sz="2800" dirty="0">
                <a:latin typeface="Trebuchet MS"/>
              </a:rPr>
              <a:t>als je meedanst met mij</a:t>
            </a:r>
            <a:endParaRPr lang="nl-NL"/>
          </a:p>
          <a:p>
            <a:r>
              <a:rPr lang="nl-NL" sz="2800" dirty="0">
                <a:latin typeface="Trebuchet MS"/>
              </a:rPr>
              <a:t>om vrede voor heel de schepping, zegt Hij</a:t>
            </a:r>
          </a:p>
          <a:p>
            <a:pPr algn="l"/>
            <a:endParaRPr lang="nl-NL" dirty="0"/>
          </a:p>
        </p:txBody>
      </p:sp>
    </p:spTree>
    <p:extLst>
      <p:ext uri="{BB962C8B-B14F-4D97-AF65-F5344CB8AC3E}">
        <p14:creationId xmlns:p14="http://schemas.microsoft.com/office/powerpoint/2010/main" val="551824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p:txBody>
          <a:bodyPr/>
          <a:lstStyle/>
          <a:p>
            <a:r>
              <a:rPr lang="nl-NL" dirty="0"/>
              <a:t>De vrede van God</a:t>
            </a:r>
          </a:p>
        </p:txBody>
      </p:sp>
      <p:pic>
        <p:nvPicPr>
          <p:cNvPr id="4" name="Tijdelijke aanduiding voor inhoud 3" descr="Afbeelding met tekst&#10;&#10;Automatisch gegenereerde beschrijving">
            <a:extLst>
              <a:ext uri="{FF2B5EF4-FFF2-40B4-BE49-F238E27FC236}">
                <a16:creationId xmlns:a16="http://schemas.microsoft.com/office/drawing/2014/main" id="{A7B4CFCF-7FCD-076C-3337-38195953B9AB}"/>
              </a:ext>
            </a:extLst>
          </p:cNvPr>
          <p:cNvPicPr>
            <a:picLocks noGrp="1" noChangeAspect="1"/>
          </p:cNvPicPr>
          <p:nvPr>
            <p:ph idx="1"/>
          </p:nvPr>
        </p:nvPicPr>
        <p:blipFill>
          <a:blip r:embed="rId2"/>
          <a:stretch>
            <a:fillRect/>
          </a:stretch>
        </p:blipFill>
        <p:spPr>
          <a:xfrm>
            <a:off x="459095" y="5553776"/>
            <a:ext cx="5638800" cy="1019175"/>
          </a:xfrm>
        </p:spPr>
      </p:pic>
    </p:spTree>
    <p:extLst>
      <p:ext uri="{BB962C8B-B14F-4D97-AF65-F5344CB8AC3E}">
        <p14:creationId xmlns:p14="http://schemas.microsoft.com/office/powerpoint/2010/main" val="1210126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p:txBody>
          <a:bodyPr/>
          <a:lstStyle/>
          <a:p>
            <a:endParaRPr lang="nl-NL" dirty="0"/>
          </a:p>
        </p:txBody>
      </p:sp>
      <p:pic>
        <p:nvPicPr>
          <p:cNvPr id="4" name="Tijdelijke aanduiding voor inhoud 3" descr="Afbeelding met tekst&#10;&#10;Automatisch gegenereerde beschrijving">
            <a:extLst>
              <a:ext uri="{FF2B5EF4-FFF2-40B4-BE49-F238E27FC236}">
                <a16:creationId xmlns:a16="http://schemas.microsoft.com/office/drawing/2014/main" id="{A7B4CFCF-7FCD-076C-3337-38195953B9AB}"/>
              </a:ext>
            </a:extLst>
          </p:cNvPr>
          <p:cNvPicPr>
            <a:picLocks noGrp="1" noChangeAspect="1"/>
          </p:cNvPicPr>
          <p:nvPr>
            <p:ph idx="1"/>
          </p:nvPr>
        </p:nvPicPr>
        <p:blipFill>
          <a:blip r:embed="rId2"/>
          <a:stretch>
            <a:fillRect/>
          </a:stretch>
        </p:blipFill>
        <p:spPr>
          <a:xfrm>
            <a:off x="459095" y="5553776"/>
            <a:ext cx="5638800" cy="1019175"/>
          </a:xfrm>
        </p:spPr>
      </p:pic>
    </p:spTree>
    <p:extLst>
      <p:ext uri="{BB962C8B-B14F-4D97-AF65-F5344CB8AC3E}">
        <p14:creationId xmlns:p14="http://schemas.microsoft.com/office/powerpoint/2010/main" val="3807128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87B317A0-9CEE-E8C2-E2D3-01BED607B23C}"/>
              </a:ext>
            </a:extLst>
          </p:cNvPr>
          <p:cNvPicPr>
            <a:picLocks noGrp="1" noChangeAspect="1"/>
          </p:cNvPicPr>
          <p:nvPr>
            <p:ph idx="1"/>
          </p:nvPr>
        </p:nvPicPr>
        <p:blipFill rotWithShape="1">
          <a:blip r:embed="rId2"/>
          <a:srcRect l="51938" t="314" r="2076" b="169"/>
          <a:stretch/>
        </p:blipFill>
        <p:spPr>
          <a:xfrm>
            <a:off x="105103" y="143973"/>
            <a:ext cx="4162097" cy="6570053"/>
          </a:xfrm>
          <a:ln>
            <a:solidFill>
              <a:schemeClr val="tx1"/>
            </a:solidFill>
          </a:ln>
        </p:spPr>
      </p:pic>
      <p:sp>
        <p:nvSpPr>
          <p:cNvPr id="6" name="Tekstvak 5">
            <a:extLst>
              <a:ext uri="{FF2B5EF4-FFF2-40B4-BE49-F238E27FC236}">
                <a16:creationId xmlns:a16="http://schemas.microsoft.com/office/drawing/2014/main" id="{EE941EE6-DC6D-9B79-B89D-C32921CF40BC}"/>
              </a:ext>
            </a:extLst>
          </p:cNvPr>
          <p:cNvSpPr txBox="1"/>
          <p:nvPr/>
        </p:nvSpPr>
        <p:spPr>
          <a:xfrm>
            <a:off x="4782207" y="283779"/>
            <a:ext cx="6106510" cy="1754326"/>
          </a:xfrm>
          <a:prstGeom prst="rect">
            <a:avLst/>
          </a:prstGeom>
          <a:noFill/>
        </p:spPr>
        <p:txBody>
          <a:bodyPr wrap="square" lIns="91440" tIns="45720" rIns="91440" bIns="45720" rtlCol="0" anchor="t">
            <a:spAutoFit/>
          </a:bodyPr>
          <a:lstStyle/>
          <a:p>
            <a:r>
              <a:rPr lang="nl-NL" sz="3600" b="1" err="1"/>
              <a:t>Aarnoud</a:t>
            </a:r>
            <a:r>
              <a:rPr lang="nl-NL" sz="3600" b="1" dirty="0"/>
              <a:t> van der </a:t>
            </a:r>
            <a:r>
              <a:rPr lang="nl-NL" sz="3600" b="1" err="1"/>
              <a:t>Deijl</a:t>
            </a:r>
            <a:r>
              <a:rPr lang="nl-NL" sz="3600" b="1" dirty="0"/>
              <a:t> </a:t>
            </a:r>
          </a:p>
          <a:p>
            <a:endParaRPr lang="nl-NL" sz="3600" dirty="0"/>
          </a:p>
          <a:p>
            <a:r>
              <a:rPr lang="nl-NL" sz="3600" dirty="0"/>
              <a:t>Classis Groningen-Drenthe</a:t>
            </a:r>
          </a:p>
        </p:txBody>
      </p:sp>
    </p:spTree>
    <p:extLst>
      <p:ext uri="{BB962C8B-B14F-4D97-AF65-F5344CB8AC3E}">
        <p14:creationId xmlns:p14="http://schemas.microsoft.com/office/powerpoint/2010/main" val="1768605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6937E011-4E75-580D-3D0B-B671AB5E29A9}"/>
              </a:ext>
            </a:extLst>
          </p:cNvPr>
          <p:cNvSpPr txBox="1"/>
          <p:nvPr/>
        </p:nvSpPr>
        <p:spPr>
          <a:xfrm>
            <a:off x="935421" y="809297"/>
            <a:ext cx="6096000" cy="646331"/>
          </a:xfrm>
          <a:prstGeom prst="rect">
            <a:avLst/>
          </a:prstGeom>
          <a:noFill/>
        </p:spPr>
        <p:txBody>
          <a:bodyPr wrap="square" lIns="91440" tIns="45720" rIns="91440" bIns="45720" rtlCol="0" anchor="t">
            <a:spAutoFit/>
          </a:bodyPr>
          <a:lstStyle/>
          <a:p>
            <a:r>
              <a:rPr lang="nl-NL" sz="3600" b="1" dirty="0"/>
              <a:t>1. </a:t>
            </a:r>
            <a:r>
              <a:rPr lang="nl-NL" sz="3600" b="1" dirty="0" err="1"/>
              <a:t>Reality</a:t>
            </a:r>
            <a:r>
              <a:rPr lang="nl-NL" sz="3600" b="1" dirty="0"/>
              <a:t> check</a:t>
            </a:r>
          </a:p>
        </p:txBody>
      </p:sp>
      <p:pic>
        <p:nvPicPr>
          <p:cNvPr id="4" name="Afbeelding 3" descr="Ontkerkelijking in Nederland sterkst">
            <a:extLst>
              <a:ext uri="{FF2B5EF4-FFF2-40B4-BE49-F238E27FC236}">
                <a16:creationId xmlns:a16="http://schemas.microsoft.com/office/drawing/2014/main" id="{E1A5B165-B104-B12A-CBF1-40508FEE49D5}"/>
              </a:ext>
            </a:extLst>
          </p:cNvPr>
          <p:cNvPicPr>
            <a:picLocks noChangeAspect="1"/>
          </p:cNvPicPr>
          <p:nvPr/>
        </p:nvPicPr>
        <p:blipFill>
          <a:blip r:embed="rId2"/>
          <a:stretch>
            <a:fillRect/>
          </a:stretch>
        </p:blipFill>
        <p:spPr>
          <a:xfrm>
            <a:off x="6221547" y="286094"/>
            <a:ext cx="5789822" cy="3641763"/>
          </a:xfrm>
          <a:prstGeom prst="rect">
            <a:avLst/>
          </a:prstGeom>
        </p:spPr>
      </p:pic>
    </p:spTree>
    <p:extLst>
      <p:ext uri="{BB962C8B-B14F-4D97-AF65-F5344CB8AC3E}">
        <p14:creationId xmlns:p14="http://schemas.microsoft.com/office/powerpoint/2010/main" val="2698396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A2FCEC7-7639-7D6A-68E1-BDA6FBAF1901}"/>
              </a:ext>
            </a:extLst>
          </p:cNvPr>
          <p:cNvSpPr txBox="1"/>
          <p:nvPr/>
        </p:nvSpPr>
        <p:spPr>
          <a:xfrm>
            <a:off x="872358" y="746235"/>
            <a:ext cx="8818180" cy="6463308"/>
          </a:xfrm>
          <a:prstGeom prst="rect">
            <a:avLst/>
          </a:prstGeom>
          <a:noFill/>
        </p:spPr>
        <p:txBody>
          <a:bodyPr wrap="square" lIns="91440" tIns="45720" rIns="91440" bIns="45720" rtlCol="0" anchor="t">
            <a:spAutoFit/>
          </a:bodyPr>
          <a:lstStyle/>
          <a:p>
            <a:r>
              <a:rPr lang="nl-NL" sz="3600" b="1" kern="100" dirty="0">
                <a:effectLst/>
                <a:latin typeface="Calibri"/>
                <a:ea typeface="Calibri" panose="020F0502020204030204" pitchFamily="34" charset="0"/>
                <a:cs typeface="Times New Roman"/>
              </a:rPr>
              <a:t>2. Vijf rouwfases of -taken van </a:t>
            </a:r>
            <a:r>
              <a:rPr lang="nl-NL" sz="3600" b="1" kern="100" err="1">
                <a:effectLst/>
                <a:latin typeface="Calibri"/>
                <a:ea typeface="Calibri" panose="020F0502020204030204" pitchFamily="34" charset="0"/>
                <a:cs typeface="Times New Roman"/>
              </a:rPr>
              <a:t>Kübler</a:t>
            </a:r>
            <a:r>
              <a:rPr lang="nl-NL" sz="3600" b="1" kern="100" dirty="0">
                <a:effectLst/>
                <a:latin typeface="Calibri"/>
                <a:ea typeface="Calibri" panose="020F0502020204030204" pitchFamily="34" charset="0"/>
                <a:cs typeface="Times New Roman"/>
              </a:rPr>
              <a:t> Ross</a:t>
            </a:r>
          </a:p>
          <a:p>
            <a:pPr marL="571500" indent="-571500">
              <a:buFont typeface="Arial"/>
              <a:buChar char="•"/>
            </a:pPr>
            <a:r>
              <a:rPr lang="nl-NL" sz="3600" kern="100" dirty="0">
                <a:latin typeface="Calibri" panose="020F0502020204030204" pitchFamily="34" charset="0"/>
                <a:ea typeface="Calibri" panose="020F0502020204030204" pitchFamily="34" charset="0"/>
                <a:cs typeface="Times New Roman" panose="02020603050405020304" pitchFamily="18" charset="0"/>
              </a:rPr>
              <a:t>o</a:t>
            </a:r>
            <a:r>
              <a:rPr lang="nl-NL" sz="3600" kern="100" dirty="0">
                <a:effectLst/>
                <a:latin typeface="Calibri" panose="020F0502020204030204" pitchFamily="34" charset="0"/>
                <a:ea typeface="Calibri" panose="020F0502020204030204" pitchFamily="34" charset="0"/>
                <a:cs typeface="Times New Roman" panose="02020603050405020304" pitchFamily="18" charset="0"/>
              </a:rPr>
              <a:t>ntkennen </a:t>
            </a:r>
          </a:p>
          <a:p>
            <a:pPr marL="571500" indent="-571500">
              <a:buFont typeface="Arial"/>
              <a:buChar char="•"/>
            </a:pPr>
            <a:r>
              <a:rPr lang="nl-NL" sz="3600" kern="100" dirty="0">
                <a:effectLst/>
                <a:latin typeface="Calibri" panose="020F0502020204030204" pitchFamily="34" charset="0"/>
                <a:ea typeface="Calibri" panose="020F0502020204030204" pitchFamily="34" charset="0"/>
                <a:cs typeface="Times New Roman" panose="02020603050405020304" pitchFamily="18" charset="0"/>
              </a:rPr>
              <a:t>opstandig zijn</a:t>
            </a:r>
          </a:p>
          <a:p>
            <a:pPr marL="571500" indent="-571500">
              <a:buFont typeface="Arial"/>
              <a:buChar char="•"/>
            </a:pPr>
            <a:r>
              <a:rPr lang="nl-NL" sz="3600" kern="100" dirty="0">
                <a:effectLst/>
                <a:latin typeface="Calibri" panose="020F0502020204030204" pitchFamily="34" charset="0"/>
                <a:ea typeface="Calibri" panose="020F0502020204030204" pitchFamily="34" charset="0"/>
                <a:cs typeface="Times New Roman" panose="02020603050405020304" pitchFamily="18" charset="0"/>
              </a:rPr>
              <a:t>marchanderen (onderhandelen) </a:t>
            </a:r>
          </a:p>
          <a:p>
            <a:pPr marL="571500" indent="-571500">
              <a:buFont typeface="Arial"/>
              <a:buChar char="•"/>
            </a:pPr>
            <a:r>
              <a:rPr lang="nl-NL" sz="3600" kern="100" dirty="0">
                <a:effectLst/>
                <a:latin typeface="Calibri" panose="020F0502020204030204" pitchFamily="34" charset="0"/>
                <a:ea typeface="Calibri" panose="020F0502020204030204" pitchFamily="34" charset="0"/>
                <a:cs typeface="Times New Roman" panose="02020603050405020304" pitchFamily="18" charset="0"/>
              </a:rPr>
              <a:t>berusten (depressief zijn) </a:t>
            </a:r>
          </a:p>
          <a:p>
            <a:pPr marL="571500" indent="-571500">
              <a:buFont typeface="Arial"/>
              <a:buChar char="•"/>
            </a:pPr>
            <a:r>
              <a:rPr lang="nl-NL" sz="3600" kern="100" dirty="0">
                <a:effectLst/>
                <a:latin typeface="Calibri" panose="020F0502020204030204" pitchFamily="34" charset="0"/>
                <a:ea typeface="Calibri" panose="020F0502020204030204" pitchFamily="34" charset="0"/>
                <a:cs typeface="Times New Roman" panose="02020603050405020304" pitchFamily="18" charset="0"/>
              </a:rPr>
              <a:t>accepteren</a:t>
            </a:r>
          </a:p>
          <a:p>
            <a:endParaRPr lang="nl-NL"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nl-NL" sz="3600" b="1" kern="100" dirty="0">
                <a:effectLst/>
                <a:latin typeface="Calibri"/>
                <a:ea typeface="Calibri" panose="020F0502020204030204" pitchFamily="34" charset="0"/>
                <a:cs typeface="Times New Roman"/>
              </a:rPr>
              <a:t>Vraag</a:t>
            </a:r>
            <a:r>
              <a:rPr lang="nl-NL" sz="3600" kern="100" dirty="0">
                <a:effectLst/>
                <a:latin typeface="Calibri"/>
                <a:ea typeface="Calibri" panose="020F0502020204030204" pitchFamily="34" charset="0"/>
                <a:cs typeface="Times New Roman"/>
              </a:rPr>
              <a:t>: </a:t>
            </a:r>
            <a:endParaRPr lang="nl-NL" sz="3600" kern="100" dirty="0">
              <a:latin typeface="Calibri"/>
              <a:cs typeface="Times New Roman"/>
            </a:endParaRPr>
          </a:p>
          <a:p>
            <a:r>
              <a:rPr lang="nl-NL" sz="3200" dirty="0"/>
              <a:t>Rouwt u om het verdwijnen van de kerk en zo ja, hoe? (ontkennen, opstandig zijn, marchanderen, berusten, accepteren)</a:t>
            </a:r>
          </a:p>
          <a:p>
            <a:endParaRPr lang="nl-NL"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1997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14060780-CDBE-1475-1D22-DC16F0CB34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1926" y="1669421"/>
            <a:ext cx="6262777" cy="4300453"/>
          </a:xfrm>
          <a:prstGeom prst="rect">
            <a:avLst/>
          </a:prstGeom>
          <a:ln>
            <a:solidFill>
              <a:schemeClr val="tx1"/>
            </a:solidFill>
          </a:ln>
        </p:spPr>
      </p:pic>
      <p:sp>
        <p:nvSpPr>
          <p:cNvPr id="3" name="Tekstvak 2">
            <a:extLst>
              <a:ext uri="{FF2B5EF4-FFF2-40B4-BE49-F238E27FC236}">
                <a16:creationId xmlns:a16="http://schemas.microsoft.com/office/drawing/2014/main" id="{AED682A4-7789-884F-9F4F-F4854771E6D6}"/>
              </a:ext>
            </a:extLst>
          </p:cNvPr>
          <p:cNvSpPr txBox="1"/>
          <p:nvPr/>
        </p:nvSpPr>
        <p:spPr>
          <a:xfrm>
            <a:off x="903890" y="777766"/>
            <a:ext cx="10354335" cy="646331"/>
          </a:xfrm>
          <a:prstGeom prst="rect">
            <a:avLst/>
          </a:prstGeom>
          <a:noFill/>
        </p:spPr>
        <p:txBody>
          <a:bodyPr wrap="square" lIns="91440" tIns="45720" rIns="91440" bIns="45720" rtlCol="0" anchor="t">
            <a:spAutoFit/>
          </a:bodyPr>
          <a:lstStyle/>
          <a:p>
            <a:r>
              <a:rPr lang="nl-NL" sz="3600" b="1" dirty="0"/>
              <a:t>3. De zeven domeinen van </a:t>
            </a:r>
            <a:r>
              <a:rPr lang="nl-NL" sz="3600" b="1" dirty="0" err="1"/>
              <a:t>Ninian</a:t>
            </a:r>
            <a:r>
              <a:rPr lang="nl-NL" sz="3600" b="1" dirty="0"/>
              <a:t> Smart</a:t>
            </a:r>
          </a:p>
        </p:txBody>
      </p:sp>
    </p:spTree>
    <p:extLst>
      <p:ext uri="{BB962C8B-B14F-4D97-AF65-F5344CB8AC3E}">
        <p14:creationId xmlns:p14="http://schemas.microsoft.com/office/powerpoint/2010/main" val="3577850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DC3ED6A0-10D6-574B-DAB2-7D2714BC6CEF}"/>
              </a:ext>
            </a:extLst>
          </p:cNvPr>
          <p:cNvSpPr txBox="1"/>
          <p:nvPr/>
        </p:nvSpPr>
        <p:spPr>
          <a:xfrm>
            <a:off x="880549" y="382231"/>
            <a:ext cx="11140146" cy="5078313"/>
          </a:xfrm>
          <a:prstGeom prst="rect">
            <a:avLst/>
          </a:prstGeom>
          <a:noFill/>
        </p:spPr>
        <p:txBody>
          <a:bodyPr wrap="square" lIns="91440" tIns="45720" rIns="91440" bIns="45720" rtlCol="0" anchor="t">
            <a:spAutoFit/>
          </a:bodyPr>
          <a:lstStyle/>
          <a:p>
            <a:endParaRPr lang="nl-NL" sz="2400" b="1" dirty="0">
              <a:latin typeface="Calibri"/>
              <a:ea typeface="Calibri" panose="020F0502020204030204" pitchFamily="34" charset="0"/>
              <a:cs typeface="Times New Roman"/>
            </a:endParaRPr>
          </a:p>
          <a:p>
            <a:pPr lvl="0"/>
            <a:r>
              <a:rPr lang="nl-NL" sz="2400" b="1" dirty="0">
                <a:latin typeface="Calibri"/>
                <a:ea typeface="Calibri" panose="020F0502020204030204" pitchFamily="34" charset="0"/>
                <a:cs typeface="Times New Roman"/>
              </a:rPr>
              <a:t>4. </a:t>
            </a:r>
            <a:r>
              <a:rPr lang="nl-NL" sz="2800" b="1" dirty="0">
                <a:effectLst/>
                <a:latin typeface="Calibri"/>
                <a:ea typeface="Calibri" panose="020F0502020204030204" pitchFamily="34" charset="0"/>
                <a:cs typeface="Times New Roman"/>
              </a:rPr>
              <a:t>Zeven strategieën die de kerk niet konden redden</a:t>
            </a:r>
            <a:endParaRPr lang="nl-NL"/>
          </a:p>
          <a:p>
            <a:endParaRPr lang="nl-NL"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514350" lvl="0" indent="-514350">
              <a:buAutoNum type="arabicPeriod"/>
            </a:pPr>
            <a:r>
              <a:rPr lang="nl-NL" sz="2800" dirty="0">
                <a:effectLst/>
                <a:latin typeface="Calibri"/>
                <a:ea typeface="Calibri" panose="020F0502020204030204" pitchFamily="34" charset="0"/>
                <a:cs typeface="Times New Roman"/>
              </a:rPr>
              <a:t>Opvattingen moderniseren: geloven in een God die niet bestaat </a:t>
            </a:r>
          </a:p>
          <a:p>
            <a:pPr marL="514350" lvl="0" indent="-514350">
              <a:buAutoNum type="arabicPeriod"/>
            </a:pPr>
            <a:r>
              <a:rPr lang="nl-NL" sz="2800" dirty="0">
                <a:effectLst/>
                <a:latin typeface="Calibri"/>
                <a:ea typeface="Calibri" panose="020F0502020204030204" pitchFamily="34" charset="0"/>
                <a:cs typeface="Times New Roman"/>
              </a:rPr>
              <a:t>Rituelen opleuken: de EO-</a:t>
            </a:r>
            <a:r>
              <a:rPr lang="nl-NL" sz="2800" err="1">
                <a:effectLst/>
                <a:latin typeface="Calibri"/>
                <a:ea typeface="Calibri" panose="020F0502020204030204" pitchFamily="34" charset="0"/>
                <a:cs typeface="Times New Roman"/>
              </a:rPr>
              <a:t>jongerendag</a:t>
            </a:r>
            <a:endParaRPr lang="nl-NL" sz="2800">
              <a:latin typeface="Calibri"/>
              <a:ea typeface="Calibri" panose="020F0502020204030204" pitchFamily="34" charset="0"/>
              <a:cs typeface="Times New Roman"/>
            </a:endParaRPr>
          </a:p>
          <a:p>
            <a:pPr marL="514350" lvl="0" indent="-514350">
              <a:buAutoNum type="arabicPeriod"/>
            </a:pPr>
            <a:r>
              <a:rPr lang="nl-NL" sz="2800" dirty="0">
                <a:effectLst/>
                <a:latin typeface="Calibri"/>
                <a:ea typeface="Calibri" panose="020F0502020204030204" pitchFamily="34" charset="0"/>
                <a:cs typeface="Times New Roman"/>
              </a:rPr>
              <a:t>Verhalen ontmythologiseren: niet echt gebeurd, maar toch waar</a:t>
            </a:r>
          </a:p>
          <a:p>
            <a:pPr marL="514350" lvl="0" indent="-514350">
              <a:buAutoNum type="arabicPeriod"/>
            </a:pPr>
            <a:r>
              <a:rPr lang="nl-NL" sz="2800" dirty="0">
                <a:effectLst/>
                <a:latin typeface="Calibri"/>
                <a:ea typeface="Calibri" panose="020F0502020204030204" pitchFamily="34" charset="0"/>
                <a:cs typeface="Times New Roman"/>
              </a:rPr>
              <a:t>De waarde(n) van de kerk: op zoek naar maatschappelijke relevantie</a:t>
            </a:r>
          </a:p>
          <a:p>
            <a:pPr marL="514350" lvl="0" indent="-514350">
              <a:buAutoNum type="arabicPeriod"/>
            </a:pPr>
            <a:r>
              <a:rPr lang="nl-NL" sz="2800" dirty="0">
                <a:effectLst/>
                <a:latin typeface="Calibri"/>
                <a:ea typeface="Calibri" panose="020F0502020204030204" pitchFamily="34" charset="0"/>
                <a:cs typeface="Times New Roman"/>
              </a:rPr>
              <a:t>Gemeenschappen vitaliseren: de vitale en aantrekkelijke gemeente</a:t>
            </a:r>
          </a:p>
          <a:p>
            <a:pPr marL="514350" lvl="0" indent="-514350">
              <a:buAutoNum type="arabicPeriod"/>
            </a:pPr>
            <a:r>
              <a:rPr lang="nl-NL" sz="2800" dirty="0">
                <a:effectLst/>
                <a:latin typeface="Calibri" panose="020F0502020204030204" pitchFamily="34" charset="0"/>
                <a:ea typeface="Calibri" panose="020F0502020204030204" pitchFamily="34" charset="0"/>
                <a:cs typeface="Times New Roman" panose="02020603050405020304" pitchFamily="18" charset="0"/>
              </a:rPr>
              <a:t>De schat aan beelden plunderen: oude beelden spreken een nieuwe taal</a:t>
            </a:r>
          </a:p>
          <a:p>
            <a:pPr marL="514350" lvl="0" indent="-514350">
              <a:buAutoNum type="arabicPeriod"/>
            </a:pPr>
            <a:r>
              <a:rPr lang="nl-NL" sz="2800" dirty="0">
                <a:latin typeface="Calibri" panose="020F0502020204030204" pitchFamily="34" charset="0"/>
                <a:ea typeface="Calibri" panose="020F0502020204030204" pitchFamily="34" charset="0"/>
                <a:cs typeface="Times New Roman" panose="02020603050405020304" pitchFamily="18" charset="0"/>
              </a:rPr>
              <a:t>E</a:t>
            </a:r>
            <a:r>
              <a:rPr lang="nl-NL" sz="2800" dirty="0">
                <a:effectLst/>
                <a:latin typeface="Calibri" panose="020F0502020204030204" pitchFamily="34" charset="0"/>
                <a:ea typeface="Calibri" panose="020F0502020204030204" pitchFamily="34" charset="0"/>
                <a:cs typeface="Times New Roman" panose="02020603050405020304" pitchFamily="18" charset="0"/>
              </a:rPr>
              <a:t>rvaringen centraal stellen: gaat het wel over mij?</a:t>
            </a:r>
          </a:p>
          <a:p>
            <a:r>
              <a:rPr lang="nl-NL"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nl-NL"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2666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EA83A3EA-7DE2-496B-B150-1370048151A7}"/>
              </a:ext>
            </a:extLst>
          </p:cNvPr>
          <p:cNvSpPr txBox="1"/>
          <p:nvPr/>
        </p:nvSpPr>
        <p:spPr>
          <a:xfrm>
            <a:off x="1061545" y="903890"/>
            <a:ext cx="9222008" cy="584775"/>
          </a:xfrm>
          <a:prstGeom prst="rect">
            <a:avLst/>
          </a:prstGeom>
          <a:noFill/>
        </p:spPr>
        <p:txBody>
          <a:bodyPr wrap="square" lIns="91440" tIns="45720" rIns="91440" bIns="45720" rtlCol="0" anchor="t">
            <a:spAutoFit/>
          </a:bodyPr>
          <a:lstStyle/>
          <a:p>
            <a:r>
              <a:rPr lang="nl-NL" sz="3200" b="1" dirty="0"/>
              <a:t>5. De worm in de juttepeer: de </a:t>
            </a:r>
            <a:r>
              <a:rPr lang="nl-NL" sz="3200" b="1" err="1"/>
              <a:t>trade</a:t>
            </a:r>
            <a:r>
              <a:rPr lang="nl-NL" sz="3200" b="1" dirty="0"/>
              <a:t> off</a:t>
            </a:r>
          </a:p>
        </p:txBody>
      </p:sp>
      <p:pic>
        <p:nvPicPr>
          <p:cNvPr id="4" name="Afbeelding 3">
            <a:extLst>
              <a:ext uri="{FF2B5EF4-FFF2-40B4-BE49-F238E27FC236}">
                <a16:creationId xmlns:a16="http://schemas.microsoft.com/office/drawing/2014/main" id="{34496046-7BAF-D841-9F8E-02B3120C0E15}"/>
              </a:ext>
            </a:extLst>
          </p:cNvPr>
          <p:cNvPicPr>
            <a:picLocks noChangeAspect="1"/>
          </p:cNvPicPr>
          <p:nvPr/>
        </p:nvPicPr>
        <p:blipFill>
          <a:blip r:embed="rId2"/>
          <a:stretch>
            <a:fillRect/>
          </a:stretch>
        </p:blipFill>
        <p:spPr>
          <a:xfrm>
            <a:off x="935578" y="1755670"/>
            <a:ext cx="6905317" cy="3880023"/>
          </a:xfrm>
          <a:prstGeom prst="rect">
            <a:avLst/>
          </a:prstGeom>
          <a:ln>
            <a:solidFill>
              <a:schemeClr val="tx1"/>
            </a:solidFill>
          </a:ln>
        </p:spPr>
      </p:pic>
      <p:pic>
        <p:nvPicPr>
          <p:cNvPr id="8" name="Afbeelding 7">
            <a:extLst>
              <a:ext uri="{FF2B5EF4-FFF2-40B4-BE49-F238E27FC236}">
                <a16:creationId xmlns:a16="http://schemas.microsoft.com/office/drawing/2014/main" id="{77E82EB3-8AB8-8749-B864-00684F9FAF9B}"/>
              </a:ext>
            </a:extLst>
          </p:cNvPr>
          <p:cNvPicPr>
            <a:picLocks noChangeAspect="1"/>
          </p:cNvPicPr>
          <p:nvPr/>
        </p:nvPicPr>
        <p:blipFill>
          <a:blip r:embed="rId3"/>
          <a:stretch>
            <a:fillRect/>
          </a:stretch>
        </p:blipFill>
        <p:spPr>
          <a:xfrm>
            <a:off x="8484977" y="1755670"/>
            <a:ext cx="2771445" cy="3880023"/>
          </a:xfrm>
          <a:prstGeom prst="rect">
            <a:avLst/>
          </a:prstGeom>
          <a:ln>
            <a:solidFill>
              <a:schemeClr val="tx1"/>
            </a:solidFill>
          </a:ln>
        </p:spPr>
      </p:pic>
      <p:sp>
        <p:nvSpPr>
          <p:cNvPr id="3" name="Tekstvak 2">
            <a:extLst>
              <a:ext uri="{FF2B5EF4-FFF2-40B4-BE49-F238E27FC236}">
                <a16:creationId xmlns:a16="http://schemas.microsoft.com/office/drawing/2014/main" id="{0962515B-3AC5-4B4A-530F-E18A570BF626}"/>
              </a:ext>
            </a:extLst>
          </p:cNvPr>
          <p:cNvSpPr txBox="1"/>
          <p:nvPr/>
        </p:nvSpPr>
        <p:spPr>
          <a:xfrm>
            <a:off x="914400" y="5635693"/>
            <a:ext cx="10016359" cy="954107"/>
          </a:xfrm>
          <a:prstGeom prst="rect">
            <a:avLst/>
          </a:prstGeom>
          <a:noFill/>
        </p:spPr>
        <p:txBody>
          <a:bodyPr wrap="square" lIns="91440" tIns="45720" rIns="91440" bIns="45720" rtlCol="0" anchor="t">
            <a:spAutoFit/>
          </a:bodyPr>
          <a:lstStyle/>
          <a:p>
            <a:r>
              <a:rPr lang="nl-NL" sz="2800" b="1" dirty="0"/>
              <a:t>Vraag</a:t>
            </a:r>
            <a:r>
              <a:rPr lang="nl-NL" sz="2800" dirty="0"/>
              <a:t>: Herkent u de strategieën en de </a:t>
            </a:r>
            <a:r>
              <a:rPr lang="nl-NL" sz="2800" err="1"/>
              <a:t>trade-offs</a:t>
            </a:r>
            <a:r>
              <a:rPr lang="nl-NL" sz="2800" dirty="0"/>
              <a:t>? Is de balans positief of negatief wat u betreft?</a:t>
            </a:r>
          </a:p>
        </p:txBody>
      </p:sp>
    </p:spTree>
    <p:extLst>
      <p:ext uri="{BB962C8B-B14F-4D97-AF65-F5344CB8AC3E}">
        <p14:creationId xmlns:p14="http://schemas.microsoft.com/office/powerpoint/2010/main" val="3027665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43D5701F-F389-8C3C-DDCA-06B13D73CA2B}"/>
              </a:ext>
            </a:extLst>
          </p:cNvPr>
          <p:cNvSpPr txBox="1"/>
          <p:nvPr/>
        </p:nvSpPr>
        <p:spPr>
          <a:xfrm>
            <a:off x="1145628" y="578069"/>
            <a:ext cx="9764110" cy="1077218"/>
          </a:xfrm>
          <a:prstGeom prst="rect">
            <a:avLst/>
          </a:prstGeom>
          <a:noFill/>
        </p:spPr>
        <p:txBody>
          <a:bodyPr wrap="square" lIns="91440" tIns="45720" rIns="91440" bIns="45720" rtlCol="0" anchor="t">
            <a:spAutoFit/>
          </a:bodyPr>
          <a:lstStyle/>
          <a:p>
            <a:r>
              <a:rPr lang="nl-NL" sz="3200" b="1" dirty="0"/>
              <a:t>6. Goed, de kerk is niet te redden, </a:t>
            </a:r>
          </a:p>
          <a:p>
            <a:r>
              <a:rPr lang="nl-NL" sz="3200" b="1" dirty="0"/>
              <a:t>maar redden we het zonder kerk?</a:t>
            </a:r>
          </a:p>
        </p:txBody>
      </p:sp>
      <p:pic>
        <p:nvPicPr>
          <p:cNvPr id="4" name="Afbeelding 3">
            <a:extLst>
              <a:ext uri="{FF2B5EF4-FFF2-40B4-BE49-F238E27FC236}">
                <a16:creationId xmlns:a16="http://schemas.microsoft.com/office/drawing/2014/main" id="{E5FE23CE-BFF7-0F0F-3BD7-775260FDA40F}"/>
              </a:ext>
            </a:extLst>
          </p:cNvPr>
          <p:cNvPicPr>
            <a:picLocks noChangeAspect="1"/>
          </p:cNvPicPr>
          <p:nvPr/>
        </p:nvPicPr>
        <p:blipFill>
          <a:blip r:embed="rId3"/>
          <a:stretch>
            <a:fillRect/>
          </a:stretch>
        </p:blipFill>
        <p:spPr>
          <a:xfrm>
            <a:off x="2016561" y="2451739"/>
            <a:ext cx="1622010" cy="2798204"/>
          </a:xfrm>
          <a:prstGeom prst="rect">
            <a:avLst/>
          </a:prstGeom>
        </p:spPr>
      </p:pic>
      <p:pic>
        <p:nvPicPr>
          <p:cNvPr id="6" name="Afbeelding 5">
            <a:extLst>
              <a:ext uri="{FF2B5EF4-FFF2-40B4-BE49-F238E27FC236}">
                <a16:creationId xmlns:a16="http://schemas.microsoft.com/office/drawing/2014/main" id="{E8D1D6B0-8591-6E19-7CDA-58248846C18E}"/>
              </a:ext>
            </a:extLst>
          </p:cNvPr>
          <p:cNvPicPr>
            <a:picLocks noChangeAspect="1"/>
          </p:cNvPicPr>
          <p:nvPr/>
        </p:nvPicPr>
        <p:blipFill>
          <a:blip r:embed="rId4"/>
          <a:stretch>
            <a:fillRect/>
          </a:stretch>
        </p:blipFill>
        <p:spPr>
          <a:xfrm>
            <a:off x="99468" y="2442455"/>
            <a:ext cx="1733398" cy="2816772"/>
          </a:xfrm>
          <a:prstGeom prst="rect">
            <a:avLst/>
          </a:prstGeom>
        </p:spPr>
      </p:pic>
      <p:pic>
        <p:nvPicPr>
          <p:cNvPr id="8" name="Afbeelding 7">
            <a:extLst>
              <a:ext uri="{FF2B5EF4-FFF2-40B4-BE49-F238E27FC236}">
                <a16:creationId xmlns:a16="http://schemas.microsoft.com/office/drawing/2014/main" id="{8210AA17-6834-73E2-9232-0143FB76E791}"/>
              </a:ext>
            </a:extLst>
          </p:cNvPr>
          <p:cNvPicPr>
            <a:picLocks noChangeAspect="1"/>
          </p:cNvPicPr>
          <p:nvPr/>
        </p:nvPicPr>
        <p:blipFill>
          <a:blip r:embed="rId5"/>
          <a:stretch>
            <a:fillRect/>
          </a:stretch>
        </p:blipFill>
        <p:spPr>
          <a:xfrm>
            <a:off x="3868071" y="2451739"/>
            <a:ext cx="1889122" cy="2986754"/>
          </a:xfrm>
          <a:prstGeom prst="rect">
            <a:avLst/>
          </a:prstGeom>
        </p:spPr>
      </p:pic>
      <p:pic>
        <p:nvPicPr>
          <p:cNvPr id="10" name="Afbeelding 9">
            <a:extLst>
              <a:ext uri="{FF2B5EF4-FFF2-40B4-BE49-F238E27FC236}">
                <a16:creationId xmlns:a16="http://schemas.microsoft.com/office/drawing/2014/main" id="{93860169-116D-7863-5861-71AAE1501419}"/>
              </a:ext>
            </a:extLst>
          </p:cNvPr>
          <p:cNvPicPr>
            <a:picLocks noChangeAspect="1"/>
          </p:cNvPicPr>
          <p:nvPr/>
        </p:nvPicPr>
        <p:blipFill>
          <a:blip r:embed="rId6"/>
          <a:stretch>
            <a:fillRect/>
          </a:stretch>
        </p:blipFill>
        <p:spPr>
          <a:xfrm>
            <a:off x="5757193" y="2397255"/>
            <a:ext cx="2193358" cy="2966147"/>
          </a:xfrm>
          <a:prstGeom prst="rect">
            <a:avLst/>
          </a:prstGeom>
        </p:spPr>
      </p:pic>
      <p:pic>
        <p:nvPicPr>
          <p:cNvPr id="12" name="Afbeelding 11">
            <a:extLst>
              <a:ext uri="{FF2B5EF4-FFF2-40B4-BE49-F238E27FC236}">
                <a16:creationId xmlns:a16="http://schemas.microsoft.com/office/drawing/2014/main" id="{B4AD64F3-EA16-DFBE-61E9-4980EAA81EC9}"/>
              </a:ext>
            </a:extLst>
          </p:cNvPr>
          <p:cNvPicPr>
            <a:picLocks noChangeAspect="1"/>
          </p:cNvPicPr>
          <p:nvPr/>
        </p:nvPicPr>
        <p:blipFill>
          <a:blip r:embed="rId7"/>
          <a:stretch>
            <a:fillRect/>
          </a:stretch>
        </p:blipFill>
        <p:spPr>
          <a:xfrm>
            <a:off x="8027989" y="2383046"/>
            <a:ext cx="2008781" cy="3018661"/>
          </a:xfrm>
          <a:prstGeom prst="rect">
            <a:avLst/>
          </a:prstGeom>
        </p:spPr>
      </p:pic>
      <p:pic>
        <p:nvPicPr>
          <p:cNvPr id="5" name="Afbeelding 4">
            <a:extLst>
              <a:ext uri="{FF2B5EF4-FFF2-40B4-BE49-F238E27FC236}">
                <a16:creationId xmlns:a16="http://schemas.microsoft.com/office/drawing/2014/main" id="{B106056A-79F0-CD24-7EE6-F33A3141CEAF}"/>
              </a:ext>
            </a:extLst>
          </p:cNvPr>
          <p:cNvPicPr>
            <a:picLocks noChangeAspect="1"/>
          </p:cNvPicPr>
          <p:nvPr/>
        </p:nvPicPr>
        <p:blipFill>
          <a:blip r:embed="rId8"/>
          <a:stretch>
            <a:fillRect/>
          </a:stretch>
        </p:blipFill>
        <p:spPr>
          <a:xfrm>
            <a:off x="10221347" y="2470132"/>
            <a:ext cx="1841272" cy="2949968"/>
          </a:xfrm>
          <a:prstGeom prst="rect">
            <a:avLst/>
          </a:prstGeom>
        </p:spPr>
      </p:pic>
    </p:spTree>
    <p:extLst>
      <p:ext uri="{BB962C8B-B14F-4D97-AF65-F5344CB8AC3E}">
        <p14:creationId xmlns:p14="http://schemas.microsoft.com/office/powerpoint/2010/main" val="2327626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C087E4FA-92D7-2139-AE50-5A59670D49A7}"/>
              </a:ext>
            </a:extLst>
          </p:cNvPr>
          <p:cNvSpPr txBox="1"/>
          <p:nvPr/>
        </p:nvSpPr>
        <p:spPr>
          <a:xfrm>
            <a:off x="809297" y="945931"/>
            <a:ext cx="10520855" cy="5632311"/>
          </a:xfrm>
          <a:prstGeom prst="rect">
            <a:avLst/>
          </a:prstGeom>
          <a:noFill/>
        </p:spPr>
        <p:txBody>
          <a:bodyPr wrap="square" lIns="91440" tIns="45720" rIns="91440" bIns="45720" rtlCol="0" anchor="t">
            <a:spAutoFit/>
          </a:bodyPr>
          <a:lstStyle/>
          <a:p>
            <a:r>
              <a:rPr lang="nl-NL" sz="3600" b="1" dirty="0"/>
              <a:t>7. En de hoop dan?</a:t>
            </a:r>
          </a:p>
          <a:p>
            <a:endParaRPr lang="nl-NL" sz="3600" dirty="0"/>
          </a:p>
          <a:p>
            <a:pPr marL="742950" indent="-742950">
              <a:buAutoNum type="arabicPeriod"/>
            </a:pPr>
            <a:r>
              <a:rPr lang="nl-NL" sz="3600" dirty="0"/>
              <a:t>Het is niet onze schuld</a:t>
            </a:r>
          </a:p>
          <a:p>
            <a:pPr marL="742950" indent="-742950">
              <a:buAutoNum type="arabicPeriod"/>
            </a:pPr>
            <a:r>
              <a:rPr lang="nl-NL" sz="3600" dirty="0" err="1"/>
              <a:t>Spaß</a:t>
            </a:r>
            <a:r>
              <a:rPr lang="nl-NL" sz="3600" dirty="0"/>
              <a:t> </a:t>
            </a:r>
            <a:r>
              <a:rPr lang="nl-NL" sz="3600" dirty="0" err="1"/>
              <a:t>machen</a:t>
            </a:r>
            <a:endParaRPr lang="nl-NL" sz="3600" dirty="0"/>
          </a:p>
          <a:p>
            <a:pPr marL="742950" indent="-742950">
              <a:buAutoNum type="arabicPeriod"/>
            </a:pPr>
            <a:r>
              <a:rPr lang="nl-NL" sz="3600" dirty="0"/>
              <a:t>Pleidooi voor een nieuwe devotie</a:t>
            </a:r>
          </a:p>
          <a:p>
            <a:pPr marL="742950" indent="-742950">
              <a:buAutoNum type="arabicPeriod"/>
            </a:pPr>
            <a:r>
              <a:rPr lang="nl-NL" sz="3600" dirty="0"/>
              <a:t>Een kleine kerk staat dichter bij haar missie</a:t>
            </a:r>
          </a:p>
          <a:p>
            <a:pPr marL="742950" indent="-742950">
              <a:buAutoNum type="arabicPeriod"/>
            </a:pPr>
            <a:r>
              <a:rPr lang="nl-NL" sz="3600" dirty="0" err="1"/>
              <a:t>Acceptance</a:t>
            </a:r>
            <a:r>
              <a:rPr lang="nl-NL" sz="3600" dirty="0"/>
              <a:t> </a:t>
            </a:r>
            <a:r>
              <a:rPr lang="nl-NL" sz="3600" dirty="0" err="1"/>
              <a:t>and</a:t>
            </a:r>
            <a:r>
              <a:rPr lang="nl-NL" sz="3600" dirty="0"/>
              <a:t> Commitment </a:t>
            </a:r>
            <a:r>
              <a:rPr lang="nl-NL" sz="3600" dirty="0" err="1"/>
              <a:t>Therapy</a:t>
            </a:r>
            <a:endParaRPr lang="nl-NL" sz="3600" dirty="0"/>
          </a:p>
          <a:p>
            <a:pPr marL="742950" indent="-742950">
              <a:buAutoNum type="arabicPeriod"/>
            </a:pPr>
            <a:endParaRPr lang="nl-NL" sz="3600" dirty="0"/>
          </a:p>
          <a:p>
            <a:r>
              <a:rPr lang="nl-NL" sz="3600" b="1" dirty="0"/>
              <a:t>Vraag</a:t>
            </a:r>
            <a:r>
              <a:rPr lang="nl-NL" sz="3600" dirty="0"/>
              <a:t>: Put u ergens hoop uit? Zo ja, waaruit?</a:t>
            </a:r>
          </a:p>
          <a:p>
            <a:endParaRPr lang="nl-NL" sz="3600" dirty="0"/>
          </a:p>
        </p:txBody>
      </p:sp>
    </p:spTree>
    <p:extLst>
      <p:ext uri="{BB962C8B-B14F-4D97-AF65-F5344CB8AC3E}">
        <p14:creationId xmlns:p14="http://schemas.microsoft.com/office/powerpoint/2010/main" val="172805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456444" y="4448626"/>
            <a:ext cx="10077557" cy="1325563"/>
          </a:xfrm>
        </p:spPr>
        <p:txBody>
          <a:bodyPr>
            <a:normAutofit fontScale="90000"/>
          </a:bodyPr>
          <a:lstStyle/>
          <a:p>
            <a:r>
              <a:rPr lang="nl-NL" dirty="0"/>
              <a:t>Reflecties op de lezing</a:t>
            </a:r>
            <a:br>
              <a:rPr lang="nl-NL" dirty="0"/>
            </a:br>
            <a:br>
              <a:rPr lang="nl-NL" dirty="0"/>
            </a:br>
            <a:r>
              <a:rPr lang="nl-NL" sz="3100" i="0" dirty="0"/>
              <a:t>Pieter </a:t>
            </a:r>
            <a:r>
              <a:rPr lang="nl-NL" sz="3100" i="0" dirty="0" err="1"/>
              <a:t>Versloot</a:t>
            </a:r>
            <a:br>
              <a:rPr lang="nl-NL" sz="3100" i="0" dirty="0"/>
            </a:br>
            <a:r>
              <a:rPr lang="nl-NL" sz="3100" i="0" dirty="0"/>
              <a:t>Marien </a:t>
            </a:r>
            <a:r>
              <a:rPr lang="nl-NL" sz="3100" i="0" dirty="0" err="1"/>
              <a:t>Grashoff</a:t>
            </a:r>
            <a:br>
              <a:rPr lang="nl-NL" sz="3100" i="0" dirty="0"/>
            </a:br>
            <a:r>
              <a:rPr lang="nl-NL" sz="3100" i="0" dirty="0"/>
              <a:t>Bert Altena</a:t>
            </a:r>
            <a:br>
              <a:rPr lang="nl-NL" sz="3100" i="0" dirty="0"/>
            </a:br>
            <a:r>
              <a:rPr lang="nl-NL" sz="3100" i="0" dirty="0"/>
              <a:t>Ellen </a:t>
            </a:r>
            <a:r>
              <a:rPr lang="nl-NL" sz="3100" i="0" dirty="0" err="1"/>
              <a:t>Peersmann</a:t>
            </a:r>
            <a:br>
              <a:rPr lang="nl-NL" dirty="0"/>
            </a:br>
            <a:br>
              <a:rPr lang="nl-NL" dirty="0"/>
            </a:br>
            <a:br>
              <a:rPr lang="nl-NL" dirty="0"/>
            </a:br>
            <a:endParaRPr lang="nl-NL" sz="3100" i="0" dirty="0"/>
          </a:p>
        </p:txBody>
      </p:sp>
      <p:pic>
        <p:nvPicPr>
          <p:cNvPr id="4" name="Tijdelijke aanduiding voor inhoud 3" descr="Afbeelding met tekst&#10;&#10;Automatisch gegenereerde beschrijving">
            <a:extLst>
              <a:ext uri="{FF2B5EF4-FFF2-40B4-BE49-F238E27FC236}">
                <a16:creationId xmlns:a16="http://schemas.microsoft.com/office/drawing/2014/main" id="{A7B4CFCF-7FCD-076C-3337-38195953B9AB}"/>
              </a:ext>
            </a:extLst>
          </p:cNvPr>
          <p:cNvPicPr>
            <a:picLocks noGrp="1" noChangeAspect="1"/>
          </p:cNvPicPr>
          <p:nvPr>
            <p:ph idx="1"/>
          </p:nvPr>
        </p:nvPicPr>
        <p:blipFill>
          <a:blip r:embed="rId2"/>
          <a:stretch>
            <a:fillRect/>
          </a:stretch>
        </p:blipFill>
        <p:spPr>
          <a:xfrm>
            <a:off x="459095" y="5553776"/>
            <a:ext cx="5638800" cy="1019175"/>
          </a:xfrm>
        </p:spPr>
      </p:pic>
    </p:spTree>
    <p:extLst>
      <p:ext uri="{BB962C8B-B14F-4D97-AF65-F5344CB8AC3E}">
        <p14:creationId xmlns:p14="http://schemas.microsoft.com/office/powerpoint/2010/main" val="694413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p:txBody>
          <a:bodyPr/>
          <a:lstStyle/>
          <a:p>
            <a:endParaRPr lang="nl-NL" dirty="0"/>
          </a:p>
        </p:txBody>
      </p:sp>
      <p:pic>
        <p:nvPicPr>
          <p:cNvPr id="4" name="Tijdelijke aanduiding voor inhoud 3" descr="Afbeelding met tekst&#10;&#10;Automatisch gegenereerde beschrijving">
            <a:extLst>
              <a:ext uri="{FF2B5EF4-FFF2-40B4-BE49-F238E27FC236}">
                <a16:creationId xmlns:a16="http://schemas.microsoft.com/office/drawing/2014/main" id="{A7B4CFCF-7FCD-076C-3337-38195953B9AB}"/>
              </a:ext>
            </a:extLst>
          </p:cNvPr>
          <p:cNvPicPr>
            <a:picLocks noGrp="1" noChangeAspect="1"/>
          </p:cNvPicPr>
          <p:nvPr>
            <p:ph idx="1"/>
          </p:nvPr>
        </p:nvPicPr>
        <p:blipFill>
          <a:blip r:embed="rId2"/>
          <a:stretch>
            <a:fillRect/>
          </a:stretch>
        </p:blipFill>
        <p:spPr>
          <a:xfrm>
            <a:off x="459095" y="5553776"/>
            <a:ext cx="5638800" cy="1019175"/>
          </a:xfrm>
        </p:spPr>
      </p:pic>
    </p:spTree>
    <p:extLst>
      <p:ext uri="{BB962C8B-B14F-4D97-AF65-F5344CB8AC3E}">
        <p14:creationId xmlns:p14="http://schemas.microsoft.com/office/powerpoint/2010/main" val="276296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p:txBody>
          <a:bodyPr/>
          <a:lstStyle/>
          <a:p>
            <a:endParaRPr lang="nl-NL" dirty="0"/>
          </a:p>
        </p:txBody>
      </p:sp>
      <p:pic>
        <p:nvPicPr>
          <p:cNvPr id="3" name="Afbeelding 2" descr="Afbeelding met tekst, kaart&#10;&#10;Automatisch gegenereerde beschrijving">
            <a:extLst>
              <a:ext uri="{FF2B5EF4-FFF2-40B4-BE49-F238E27FC236}">
                <a16:creationId xmlns:a16="http://schemas.microsoft.com/office/drawing/2014/main" id="{3B9B16D4-B929-045B-ED4E-90FB273D77EF}"/>
              </a:ext>
            </a:extLst>
          </p:cNvPr>
          <p:cNvPicPr>
            <a:picLocks noChangeAspect="1"/>
          </p:cNvPicPr>
          <p:nvPr/>
        </p:nvPicPr>
        <p:blipFill>
          <a:blip r:embed="rId2"/>
          <a:stretch>
            <a:fillRect/>
          </a:stretch>
        </p:blipFill>
        <p:spPr>
          <a:xfrm>
            <a:off x="-4428" y="-110168"/>
            <a:ext cx="5082577" cy="7078337"/>
          </a:xfrm>
          <a:prstGeom prst="rect">
            <a:avLst/>
          </a:prstGeom>
        </p:spPr>
      </p:pic>
      <p:sp>
        <p:nvSpPr>
          <p:cNvPr id="6" name="Tijdelijke aanduiding voor inhoud 5">
            <a:extLst>
              <a:ext uri="{FF2B5EF4-FFF2-40B4-BE49-F238E27FC236}">
                <a16:creationId xmlns:a16="http://schemas.microsoft.com/office/drawing/2014/main" id="{A9381E8A-9C5F-AE9A-446B-504D873BFBC2}"/>
              </a:ext>
            </a:extLst>
          </p:cNvPr>
          <p:cNvSpPr>
            <a:spLocks noGrp="1"/>
          </p:cNvSpPr>
          <p:nvPr>
            <p:ph idx="1"/>
          </p:nvPr>
        </p:nvSpPr>
        <p:spPr/>
        <p:txBody>
          <a:bodyPr vert="horz" lIns="91440" tIns="45720" rIns="91440" bIns="45720" rtlCol="0" anchor="t">
            <a:normAutofit/>
          </a:bodyPr>
          <a:lstStyle/>
          <a:p>
            <a:endParaRPr lang="nl-NL"/>
          </a:p>
          <a:p>
            <a:endParaRPr lang="nl-NL" dirty="0"/>
          </a:p>
          <a:p>
            <a:endParaRPr lang="nl-NL" dirty="0"/>
          </a:p>
        </p:txBody>
      </p:sp>
      <p:pic>
        <p:nvPicPr>
          <p:cNvPr id="4" name="Afbeelding 3" descr="Afbeelding met tekst, persoon, kleding, Menselijk gezicht&#10;&#10;Automatisch gegenereerde beschrijving">
            <a:extLst>
              <a:ext uri="{FF2B5EF4-FFF2-40B4-BE49-F238E27FC236}">
                <a16:creationId xmlns:a16="http://schemas.microsoft.com/office/drawing/2014/main" id="{EAF203B2-0A3A-8BBF-6CEB-0CAC79B3FCA1}"/>
              </a:ext>
            </a:extLst>
          </p:cNvPr>
          <p:cNvPicPr>
            <a:picLocks noChangeAspect="1"/>
          </p:cNvPicPr>
          <p:nvPr/>
        </p:nvPicPr>
        <p:blipFill>
          <a:blip r:embed="rId3"/>
          <a:stretch>
            <a:fillRect/>
          </a:stretch>
        </p:blipFill>
        <p:spPr>
          <a:xfrm>
            <a:off x="7118296" y="-110434"/>
            <a:ext cx="5071932" cy="6968434"/>
          </a:xfrm>
          <a:prstGeom prst="rect">
            <a:avLst/>
          </a:prstGeom>
        </p:spPr>
      </p:pic>
    </p:spTree>
    <p:extLst>
      <p:ext uri="{BB962C8B-B14F-4D97-AF65-F5344CB8AC3E}">
        <p14:creationId xmlns:p14="http://schemas.microsoft.com/office/powerpoint/2010/main" val="4189215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15821" y="895925"/>
            <a:ext cx="10077557" cy="1325563"/>
          </a:xfrm>
        </p:spPr>
        <p:txBody>
          <a:bodyPr>
            <a:normAutofit fontScale="90000"/>
          </a:bodyPr>
          <a:lstStyle/>
          <a:p>
            <a:r>
              <a:rPr lang="nl-NL" dirty="0"/>
              <a:t>Workshops: 2 rondes </a:t>
            </a:r>
            <a:br>
              <a:rPr lang="nl-NL" dirty="0"/>
            </a:br>
            <a:r>
              <a:rPr lang="nl-NL" sz="2800" b="1" i="0" dirty="0"/>
              <a:t>13:00-13:45 </a:t>
            </a:r>
            <a:br>
              <a:rPr lang="nl-NL" sz="2800" b="1" i="0" dirty="0"/>
            </a:br>
            <a:r>
              <a:rPr lang="nl-NL" sz="2800" b="1" i="0" dirty="0"/>
              <a:t>14:15-15:00</a:t>
            </a:r>
          </a:p>
        </p:txBody>
      </p:sp>
      <p:pic>
        <p:nvPicPr>
          <p:cNvPr id="4" name="Tijdelijke aanduiding voor inhoud 3" descr="Afbeelding met tekst&#10;&#10;Automatisch gegenereerde beschrijving">
            <a:extLst>
              <a:ext uri="{FF2B5EF4-FFF2-40B4-BE49-F238E27FC236}">
                <a16:creationId xmlns:a16="http://schemas.microsoft.com/office/drawing/2014/main" id="{A7B4CFCF-7FCD-076C-3337-38195953B9AB}"/>
              </a:ext>
            </a:extLst>
          </p:cNvPr>
          <p:cNvPicPr>
            <a:picLocks noGrp="1" noChangeAspect="1"/>
          </p:cNvPicPr>
          <p:nvPr>
            <p:ph idx="1"/>
          </p:nvPr>
        </p:nvPicPr>
        <p:blipFill>
          <a:blip r:embed="rId2"/>
          <a:stretch>
            <a:fillRect/>
          </a:stretch>
        </p:blipFill>
        <p:spPr>
          <a:xfrm>
            <a:off x="459095" y="5553776"/>
            <a:ext cx="5638800" cy="1019175"/>
          </a:xfrm>
        </p:spPr>
      </p:pic>
      <p:sp>
        <p:nvSpPr>
          <p:cNvPr id="3" name="Tekstvak 2">
            <a:extLst>
              <a:ext uri="{FF2B5EF4-FFF2-40B4-BE49-F238E27FC236}">
                <a16:creationId xmlns:a16="http://schemas.microsoft.com/office/drawing/2014/main" id="{9D79635F-6C37-421C-4B47-22A0F36980E2}"/>
              </a:ext>
            </a:extLst>
          </p:cNvPr>
          <p:cNvSpPr txBox="1"/>
          <p:nvPr/>
        </p:nvSpPr>
        <p:spPr>
          <a:xfrm>
            <a:off x="519917" y="2465294"/>
            <a:ext cx="1151114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dirty="0"/>
              <a:t>       </a:t>
            </a:r>
            <a:endParaRPr lang="nl-NL" dirty="0"/>
          </a:p>
          <a:p>
            <a:r>
              <a:rPr lang="nl-NL" sz="2400" dirty="0"/>
              <a:t>           </a:t>
            </a:r>
            <a:endParaRPr lang="nl-NL" dirty="0"/>
          </a:p>
          <a:p>
            <a:r>
              <a:rPr lang="nl-NL" sz="2400" dirty="0"/>
              <a:t>         </a:t>
            </a:r>
            <a:endParaRPr lang="nl-NL" dirty="0"/>
          </a:p>
          <a:p>
            <a:r>
              <a:rPr lang="nl-NL" sz="2400" dirty="0"/>
              <a:t>        </a:t>
            </a:r>
            <a:endParaRPr lang="nl-NL" dirty="0"/>
          </a:p>
          <a:p>
            <a:r>
              <a:rPr lang="nl-NL" sz="2400" dirty="0"/>
              <a:t>         </a:t>
            </a:r>
            <a:endParaRPr lang="nl-NL" dirty="0"/>
          </a:p>
          <a:p>
            <a:r>
              <a:rPr lang="nl-NL" sz="2400" dirty="0"/>
              <a:t>   </a:t>
            </a:r>
            <a:endParaRPr lang="nl-NL" dirty="0"/>
          </a:p>
        </p:txBody>
      </p:sp>
      <p:graphicFrame>
        <p:nvGraphicFramePr>
          <p:cNvPr id="5" name="Tabel 4">
            <a:extLst>
              <a:ext uri="{FF2B5EF4-FFF2-40B4-BE49-F238E27FC236}">
                <a16:creationId xmlns:a16="http://schemas.microsoft.com/office/drawing/2014/main" id="{5C2B9114-6D70-357F-3075-DAA42BAF7974}"/>
              </a:ext>
            </a:extLst>
          </p:cNvPr>
          <p:cNvGraphicFramePr>
            <a:graphicFrameLocks noGrp="1"/>
          </p:cNvGraphicFramePr>
          <p:nvPr>
            <p:extLst>
              <p:ext uri="{D42A27DB-BD31-4B8C-83A1-F6EECF244321}">
                <p14:modId xmlns:p14="http://schemas.microsoft.com/office/powerpoint/2010/main" val="3629296232"/>
              </p:ext>
            </p:extLst>
          </p:nvPr>
        </p:nvGraphicFramePr>
        <p:xfrm>
          <a:off x="455219" y="2800596"/>
          <a:ext cx="11235241" cy="3908663"/>
        </p:xfrm>
        <a:graphic>
          <a:graphicData uri="http://schemas.openxmlformats.org/drawingml/2006/table">
            <a:tbl>
              <a:tblPr firstRow="1" bandRow="1">
                <a:tableStyleId>{8A107856-5554-42FB-B03E-39F5DBC370BA}</a:tableStyleId>
              </a:tblPr>
              <a:tblGrid>
                <a:gridCol w="3894840">
                  <a:extLst>
                    <a:ext uri="{9D8B030D-6E8A-4147-A177-3AD203B41FA5}">
                      <a16:colId xmlns:a16="http://schemas.microsoft.com/office/drawing/2014/main" val="2914701625"/>
                    </a:ext>
                  </a:extLst>
                </a:gridCol>
                <a:gridCol w="3995552">
                  <a:extLst>
                    <a:ext uri="{9D8B030D-6E8A-4147-A177-3AD203B41FA5}">
                      <a16:colId xmlns:a16="http://schemas.microsoft.com/office/drawing/2014/main" val="4062512974"/>
                    </a:ext>
                  </a:extLst>
                </a:gridCol>
                <a:gridCol w="2140032">
                  <a:extLst>
                    <a:ext uri="{9D8B030D-6E8A-4147-A177-3AD203B41FA5}">
                      <a16:colId xmlns:a16="http://schemas.microsoft.com/office/drawing/2014/main" val="2892781446"/>
                    </a:ext>
                  </a:extLst>
                </a:gridCol>
                <a:gridCol w="1204817">
                  <a:extLst>
                    <a:ext uri="{9D8B030D-6E8A-4147-A177-3AD203B41FA5}">
                      <a16:colId xmlns:a16="http://schemas.microsoft.com/office/drawing/2014/main" val="4150703505"/>
                    </a:ext>
                  </a:extLst>
                </a:gridCol>
              </a:tblGrid>
              <a:tr h="828798">
                <a:tc>
                  <a:txBody>
                    <a:bodyPr/>
                    <a:lstStyle/>
                    <a:p>
                      <a:pPr lvl="0">
                        <a:buNone/>
                      </a:pPr>
                      <a:r>
                        <a:rPr lang="nl-NL" sz="2400" b="0" i="0" u="none" strike="noStrike" noProof="0" dirty="0">
                          <a:solidFill>
                            <a:srgbClr val="000000"/>
                          </a:solidFill>
                          <a:latin typeface="Avenir Next LT Pro"/>
                        </a:rPr>
                        <a:t>Team overstag en Ellen </a:t>
                      </a:r>
                      <a:r>
                        <a:rPr lang="nl-NL" sz="2400" b="0" i="0" u="none" strike="noStrike" noProof="0" dirty="0" err="1">
                          <a:solidFill>
                            <a:srgbClr val="000000"/>
                          </a:solidFill>
                          <a:latin typeface="Avenir Next LT Pro"/>
                        </a:rPr>
                        <a:t>Peersmann</a:t>
                      </a:r>
                      <a:endParaRPr lang="nl-NL" dirty="0" err="1"/>
                    </a:p>
                  </a:txBody>
                  <a:tcPr/>
                </a:tc>
                <a:tc>
                  <a:txBody>
                    <a:bodyPr/>
                    <a:lstStyle/>
                    <a:p>
                      <a:pPr lvl="0">
                        <a:buNone/>
                      </a:pPr>
                      <a:r>
                        <a:rPr lang="nl-NL" sz="2400" b="0" i="0" u="none" strike="noStrike" noProof="0" dirty="0">
                          <a:solidFill>
                            <a:srgbClr val="000000"/>
                          </a:solidFill>
                          <a:latin typeface="Avenir Next LT Pro"/>
                        </a:rPr>
                        <a:t>Kliederkerk </a:t>
                      </a:r>
                      <a:endParaRPr lang="nl-NL" dirty="0"/>
                    </a:p>
                  </a:txBody>
                  <a:tcPr/>
                </a:tc>
                <a:tc>
                  <a:txBody>
                    <a:bodyPr/>
                    <a:lstStyle/>
                    <a:p>
                      <a:pPr lvl="0">
                        <a:buNone/>
                      </a:pPr>
                      <a:r>
                        <a:rPr lang="nl-NL" sz="2400" b="0" i="0" u="none" strike="noStrike" noProof="0" dirty="0">
                          <a:solidFill>
                            <a:srgbClr val="000000"/>
                          </a:solidFill>
                          <a:latin typeface="Avenir Next LT Pro"/>
                        </a:rPr>
                        <a:t>Kerkzaal</a:t>
                      </a:r>
                      <a:endParaRPr lang="nl-NL" sz="2400"/>
                    </a:p>
                  </a:txBody>
                  <a:tcPr/>
                </a:tc>
                <a:tc>
                  <a:txBody>
                    <a:bodyPr/>
                    <a:lstStyle/>
                    <a:p>
                      <a:pPr lvl="0">
                        <a:buNone/>
                      </a:pPr>
                      <a:r>
                        <a:rPr lang="nl-NL" sz="2400" b="0" i="0" u="none" strike="noStrike" noProof="0" dirty="0">
                          <a:solidFill>
                            <a:srgbClr val="000000"/>
                          </a:solidFill>
                          <a:latin typeface="Avenir Next LT Pro"/>
                        </a:rPr>
                        <a:t>I t/m II</a:t>
                      </a:r>
                    </a:p>
                  </a:txBody>
                  <a:tcPr/>
                </a:tc>
                <a:extLst>
                  <a:ext uri="{0D108BD9-81ED-4DB2-BD59-A6C34878D82A}">
                    <a16:rowId xmlns:a16="http://schemas.microsoft.com/office/drawing/2014/main" val="605119467"/>
                  </a:ext>
                </a:extLst>
              </a:tr>
              <a:tr h="370840">
                <a:tc>
                  <a:txBody>
                    <a:bodyPr/>
                    <a:lstStyle/>
                    <a:p>
                      <a:pPr lvl="0">
                        <a:buNone/>
                      </a:pPr>
                      <a:r>
                        <a:rPr lang="nl-NL" sz="2400" b="0" i="0" u="none" strike="noStrike" noProof="0" dirty="0" err="1">
                          <a:solidFill>
                            <a:srgbClr val="000000"/>
                          </a:solidFill>
                          <a:latin typeface="Avenir Next LT Pro"/>
                        </a:rPr>
                        <a:t>Aarnoud</a:t>
                      </a:r>
                      <a:r>
                        <a:rPr lang="nl-NL" sz="2400" b="0" i="0" u="none" strike="noStrike" noProof="0" dirty="0">
                          <a:solidFill>
                            <a:srgbClr val="000000"/>
                          </a:solidFill>
                          <a:latin typeface="Avenir Next LT Pro"/>
                        </a:rPr>
                        <a:t> van der </a:t>
                      </a:r>
                      <a:r>
                        <a:rPr lang="nl-NL" sz="2400" b="0" i="0" u="none" strike="noStrike" noProof="0" dirty="0" err="1">
                          <a:solidFill>
                            <a:srgbClr val="000000"/>
                          </a:solidFill>
                          <a:latin typeface="Avenir Next LT Pro"/>
                        </a:rPr>
                        <a:t>Deijl</a:t>
                      </a:r>
                      <a:r>
                        <a:rPr lang="nl-NL" sz="2400" b="0" i="0" u="none" strike="noStrike" noProof="0" dirty="0">
                          <a:solidFill>
                            <a:srgbClr val="000000"/>
                          </a:solidFill>
                          <a:latin typeface="Avenir Next LT Pro"/>
                        </a:rPr>
                        <a:t> </a:t>
                      </a:r>
                      <a:endParaRPr lang="nl-NL" dirty="0"/>
                    </a:p>
                  </a:txBody>
                  <a:tcPr/>
                </a:tc>
                <a:tc>
                  <a:txBody>
                    <a:bodyPr/>
                    <a:lstStyle/>
                    <a:p>
                      <a:pPr lvl="0">
                        <a:buNone/>
                      </a:pPr>
                      <a:r>
                        <a:rPr lang="nl-NL" sz="2400" b="0" i="0" u="none" strike="noStrike" noProof="0" dirty="0">
                          <a:solidFill>
                            <a:srgbClr val="000000"/>
                          </a:solidFill>
                          <a:latin typeface="Avenir Next LT Pro"/>
                        </a:rPr>
                        <a:t>Toekomst van de kerk</a:t>
                      </a:r>
                      <a:endParaRPr lang="nl-NL" dirty="0"/>
                    </a:p>
                  </a:txBody>
                  <a:tcPr/>
                </a:tc>
                <a:tc>
                  <a:txBody>
                    <a:bodyPr/>
                    <a:lstStyle/>
                    <a:p>
                      <a:pPr lvl="0">
                        <a:buNone/>
                      </a:pPr>
                      <a:r>
                        <a:rPr lang="nl-NL" sz="2400" b="0" i="0" u="none" strike="noStrike" noProof="0" dirty="0">
                          <a:solidFill>
                            <a:srgbClr val="000000"/>
                          </a:solidFill>
                          <a:latin typeface="Avenir Next LT Pro"/>
                        </a:rPr>
                        <a:t>Zaal 1</a:t>
                      </a:r>
                      <a:endParaRPr lang="nl-NL" sz="2400"/>
                    </a:p>
                  </a:txBody>
                  <a:tcPr/>
                </a:tc>
                <a:tc>
                  <a:txBody>
                    <a:bodyPr/>
                    <a:lstStyle/>
                    <a:p>
                      <a:pPr lvl="0">
                        <a:buNone/>
                      </a:pPr>
                      <a:r>
                        <a:rPr lang="nl-NL" sz="2400" b="0" i="0" u="none" strike="noStrike" noProof="0" dirty="0">
                          <a:solidFill>
                            <a:srgbClr val="000000"/>
                          </a:solidFill>
                          <a:latin typeface="Avenir Next LT Pro"/>
                        </a:rPr>
                        <a:t>I &amp; II</a:t>
                      </a:r>
                    </a:p>
                  </a:txBody>
                  <a:tcPr/>
                </a:tc>
                <a:extLst>
                  <a:ext uri="{0D108BD9-81ED-4DB2-BD59-A6C34878D82A}">
                    <a16:rowId xmlns:a16="http://schemas.microsoft.com/office/drawing/2014/main" val="4087020450"/>
                  </a:ext>
                </a:extLst>
              </a:tr>
              <a:tr h="370840">
                <a:tc>
                  <a:txBody>
                    <a:bodyPr/>
                    <a:lstStyle/>
                    <a:p>
                      <a:pPr lvl="0">
                        <a:buNone/>
                      </a:pPr>
                      <a:r>
                        <a:rPr lang="nl-NL" sz="2400" b="0" i="0" u="none" strike="noStrike" noProof="0" dirty="0">
                          <a:solidFill>
                            <a:srgbClr val="000000"/>
                          </a:solidFill>
                          <a:latin typeface="Avenir Next LT Pro"/>
                        </a:rPr>
                        <a:t>Evelien Vrolijk</a:t>
                      </a:r>
                      <a:endParaRPr lang="nl-NL" dirty="0"/>
                    </a:p>
                  </a:txBody>
                  <a:tcPr/>
                </a:tc>
                <a:tc>
                  <a:txBody>
                    <a:bodyPr/>
                    <a:lstStyle/>
                    <a:p>
                      <a:pPr lvl="0">
                        <a:buNone/>
                      </a:pPr>
                      <a:r>
                        <a:rPr lang="nl-NL" sz="2400" b="0" i="0" u="none" strike="noStrike" noProof="0" dirty="0">
                          <a:solidFill>
                            <a:srgbClr val="000000"/>
                          </a:solidFill>
                          <a:latin typeface="Avenir Next LT Pro"/>
                        </a:rPr>
                        <a:t>Samenwerking in de classis</a:t>
                      </a:r>
                      <a:endParaRPr lang="nl-NL" dirty="0"/>
                    </a:p>
                  </a:txBody>
                  <a:tcPr/>
                </a:tc>
                <a:tc>
                  <a:txBody>
                    <a:bodyPr/>
                    <a:lstStyle/>
                    <a:p>
                      <a:pPr lvl="0">
                        <a:buNone/>
                      </a:pPr>
                      <a:r>
                        <a:rPr lang="nl-NL" sz="2400" b="0" i="0" u="none" strike="noStrike" noProof="0" dirty="0">
                          <a:solidFill>
                            <a:srgbClr val="000000"/>
                          </a:solidFill>
                          <a:latin typeface="Avenir Next LT Pro"/>
                        </a:rPr>
                        <a:t>Zaal 7</a:t>
                      </a:r>
                      <a:endParaRPr lang="nl-NL" sz="2400"/>
                    </a:p>
                  </a:txBody>
                  <a:tcPr/>
                </a:tc>
                <a:tc>
                  <a:txBody>
                    <a:bodyPr/>
                    <a:lstStyle/>
                    <a:p>
                      <a:pPr lvl="0">
                        <a:buNone/>
                      </a:pPr>
                      <a:r>
                        <a:rPr lang="nl-NL" sz="2400" b="0" i="0" u="none" strike="noStrike" noProof="0" dirty="0">
                          <a:solidFill>
                            <a:srgbClr val="000000"/>
                          </a:solidFill>
                          <a:latin typeface="Avenir Next LT Pro"/>
                        </a:rPr>
                        <a:t>I</a:t>
                      </a:r>
                    </a:p>
                  </a:txBody>
                  <a:tcPr/>
                </a:tc>
                <a:extLst>
                  <a:ext uri="{0D108BD9-81ED-4DB2-BD59-A6C34878D82A}">
                    <a16:rowId xmlns:a16="http://schemas.microsoft.com/office/drawing/2014/main" val="1099620770"/>
                  </a:ext>
                </a:extLst>
              </a:tr>
              <a:tr h="370840">
                <a:tc>
                  <a:txBody>
                    <a:bodyPr/>
                    <a:lstStyle/>
                    <a:p>
                      <a:pPr lvl="0">
                        <a:buNone/>
                      </a:pPr>
                      <a:r>
                        <a:rPr lang="nl-NL" sz="2400" b="0" i="0" u="none" strike="noStrike" noProof="0" dirty="0">
                          <a:solidFill>
                            <a:srgbClr val="000000"/>
                          </a:solidFill>
                          <a:latin typeface="Avenir Next LT Pro"/>
                        </a:rPr>
                        <a:t>Ruth Pruis</a:t>
                      </a:r>
                      <a:endParaRPr lang="nl-NL" dirty="0"/>
                    </a:p>
                  </a:txBody>
                  <a:tcPr/>
                </a:tc>
                <a:tc>
                  <a:txBody>
                    <a:bodyPr/>
                    <a:lstStyle/>
                    <a:p>
                      <a:pPr lvl="0">
                        <a:buNone/>
                      </a:pPr>
                      <a:r>
                        <a:rPr lang="nl-NL" sz="2400" b="0" i="0" u="none" strike="noStrike" noProof="0" dirty="0">
                          <a:solidFill>
                            <a:srgbClr val="000000"/>
                          </a:solidFill>
                          <a:latin typeface="Avenir Next LT Pro"/>
                        </a:rPr>
                        <a:t>Buiten de lijntjes is er meer ruimte</a:t>
                      </a:r>
                      <a:endParaRPr lang="nl-NL" dirty="0"/>
                    </a:p>
                  </a:txBody>
                  <a:tcPr/>
                </a:tc>
                <a:tc>
                  <a:txBody>
                    <a:bodyPr/>
                    <a:lstStyle/>
                    <a:p>
                      <a:pPr lvl="0">
                        <a:buNone/>
                      </a:pPr>
                      <a:r>
                        <a:rPr lang="nl-NL" sz="2400" b="0" i="0" u="none" strike="noStrike" noProof="0" dirty="0">
                          <a:solidFill>
                            <a:srgbClr val="000000"/>
                          </a:solidFill>
                          <a:latin typeface="Avenir Next LT Pro"/>
                        </a:rPr>
                        <a:t>Zaal 5/6 - Kelder</a:t>
                      </a:r>
                      <a:endParaRPr lang="nl-NL" sz="2400"/>
                    </a:p>
                  </a:txBody>
                  <a:tcPr/>
                </a:tc>
                <a:tc>
                  <a:txBody>
                    <a:bodyPr/>
                    <a:lstStyle/>
                    <a:p>
                      <a:pPr lvl="0">
                        <a:buNone/>
                      </a:pPr>
                      <a:r>
                        <a:rPr lang="nl-NL" sz="2400" b="0" i="0" u="none" strike="noStrike" noProof="0" dirty="0">
                          <a:solidFill>
                            <a:srgbClr val="000000"/>
                          </a:solidFill>
                          <a:latin typeface="Avenir Next LT Pro"/>
                        </a:rPr>
                        <a:t>I &amp; II</a:t>
                      </a:r>
                    </a:p>
                  </a:txBody>
                  <a:tcPr/>
                </a:tc>
                <a:extLst>
                  <a:ext uri="{0D108BD9-81ED-4DB2-BD59-A6C34878D82A}">
                    <a16:rowId xmlns:a16="http://schemas.microsoft.com/office/drawing/2014/main" val="1580389956"/>
                  </a:ext>
                </a:extLst>
              </a:tr>
              <a:tr h="519545">
                <a:tc>
                  <a:txBody>
                    <a:bodyPr/>
                    <a:lstStyle/>
                    <a:p>
                      <a:pPr lvl="0">
                        <a:buNone/>
                      </a:pPr>
                      <a:r>
                        <a:rPr lang="nl-NL" sz="2400" b="0" i="0" u="none" strike="noStrike" noProof="0" dirty="0">
                          <a:solidFill>
                            <a:srgbClr val="000000"/>
                          </a:solidFill>
                          <a:latin typeface="Avenir Next LT Pro"/>
                        </a:rPr>
                        <a:t>Inge Huisman</a:t>
                      </a:r>
                      <a:endParaRPr lang="nl-NL" dirty="0"/>
                    </a:p>
                  </a:txBody>
                  <a:tcPr/>
                </a:tc>
                <a:tc>
                  <a:txBody>
                    <a:bodyPr/>
                    <a:lstStyle/>
                    <a:p>
                      <a:pPr lvl="0">
                        <a:buNone/>
                      </a:pPr>
                      <a:r>
                        <a:rPr lang="nl-NL" sz="2400" b="0" i="0" u="none" strike="noStrike" noProof="0" dirty="0">
                          <a:solidFill>
                            <a:srgbClr val="000000"/>
                          </a:solidFill>
                          <a:latin typeface="Avenir Next LT Pro"/>
                        </a:rPr>
                        <a:t>Doen wat je kunt</a:t>
                      </a:r>
                      <a:endParaRPr lang="nl-NL" dirty="0"/>
                    </a:p>
                  </a:txBody>
                  <a:tcPr/>
                </a:tc>
                <a:tc>
                  <a:txBody>
                    <a:bodyPr/>
                    <a:lstStyle/>
                    <a:p>
                      <a:pPr lvl="0">
                        <a:buNone/>
                      </a:pPr>
                      <a:r>
                        <a:rPr lang="nl-NL" sz="2400" b="0" i="0" u="none" strike="noStrike" noProof="0" dirty="0">
                          <a:solidFill>
                            <a:srgbClr val="000000"/>
                          </a:solidFill>
                          <a:latin typeface="Avenir Next LT Pro"/>
                        </a:rPr>
                        <a:t>Zaal 4</a:t>
                      </a:r>
                      <a:endParaRPr lang="nl-NL" sz="2400"/>
                    </a:p>
                  </a:txBody>
                  <a:tcPr/>
                </a:tc>
                <a:tc>
                  <a:txBody>
                    <a:bodyPr/>
                    <a:lstStyle/>
                    <a:p>
                      <a:pPr lvl="0">
                        <a:buNone/>
                      </a:pPr>
                      <a:r>
                        <a:rPr lang="nl-NL" sz="2400" b="0" i="0" u="none" strike="noStrike" noProof="0" dirty="0">
                          <a:solidFill>
                            <a:srgbClr val="000000"/>
                          </a:solidFill>
                          <a:latin typeface="Avenir Next LT Pro"/>
                        </a:rPr>
                        <a:t>II</a:t>
                      </a:r>
                    </a:p>
                  </a:txBody>
                  <a:tcPr/>
                </a:tc>
                <a:extLst>
                  <a:ext uri="{0D108BD9-81ED-4DB2-BD59-A6C34878D82A}">
                    <a16:rowId xmlns:a16="http://schemas.microsoft.com/office/drawing/2014/main" val="2941970331"/>
                  </a:ext>
                </a:extLst>
              </a:tr>
              <a:tr h="370840">
                <a:tc>
                  <a:txBody>
                    <a:bodyPr/>
                    <a:lstStyle/>
                    <a:p>
                      <a:pPr lvl="0">
                        <a:buNone/>
                      </a:pPr>
                      <a:r>
                        <a:rPr lang="nl-NL" sz="2400" b="0" i="0" u="none" strike="noStrike" noProof="0" dirty="0">
                          <a:solidFill>
                            <a:srgbClr val="000000"/>
                          </a:solidFill>
                          <a:latin typeface="Avenir Next LT Pro"/>
                        </a:rPr>
                        <a:t>Heleen Maat en Raymond </a:t>
                      </a:r>
                      <a:r>
                        <a:rPr lang="nl-NL" sz="2400" b="0" i="0" u="none" strike="noStrike" noProof="0" dirty="0" err="1">
                          <a:solidFill>
                            <a:srgbClr val="000000"/>
                          </a:solidFill>
                          <a:latin typeface="Avenir Next LT Pro"/>
                        </a:rPr>
                        <a:t>Poede</a:t>
                      </a:r>
                      <a:endParaRPr lang="nl-NL" dirty="0" err="1"/>
                    </a:p>
                  </a:txBody>
                  <a:tcPr/>
                </a:tc>
                <a:tc>
                  <a:txBody>
                    <a:bodyPr/>
                    <a:lstStyle/>
                    <a:p>
                      <a:pPr lvl="0">
                        <a:buNone/>
                      </a:pPr>
                      <a:r>
                        <a:rPr lang="nl-NL" sz="2400" b="0" i="0" u="none" strike="noStrike" noProof="0" dirty="0">
                          <a:solidFill>
                            <a:srgbClr val="000000"/>
                          </a:solidFill>
                          <a:latin typeface="Avenir Next LT Pro"/>
                        </a:rPr>
                        <a:t>Theologische visievorming</a:t>
                      </a:r>
                      <a:endParaRPr lang="nl-NL" dirty="0"/>
                    </a:p>
                  </a:txBody>
                  <a:tcPr/>
                </a:tc>
                <a:tc>
                  <a:txBody>
                    <a:bodyPr/>
                    <a:lstStyle/>
                    <a:p>
                      <a:pPr lvl="0" algn="l">
                        <a:lnSpc>
                          <a:spcPct val="100000"/>
                        </a:lnSpc>
                        <a:spcBef>
                          <a:spcPts val="0"/>
                        </a:spcBef>
                        <a:spcAft>
                          <a:spcPts val="0"/>
                        </a:spcAft>
                        <a:buNone/>
                      </a:pPr>
                      <a:r>
                        <a:rPr lang="nl-NL" sz="2400" b="0" i="0" u="none" strike="noStrike" noProof="0" dirty="0">
                          <a:solidFill>
                            <a:srgbClr val="000000"/>
                          </a:solidFill>
                          <a:latin typeface="Avenir Next LT Pro"/>
                        </a:rPr>
                        <a:t>Zaal 3 </a:t>
                      </a:r>
                    </a:p>
                    <a:p>
                      <a:pPr lvl="0">
                        <a:buNone/>
                      </a:pPr>
                      <a:endParaRPr lang="nl-NL" sz="2400" b="0" dirty="0"/>
                    </a:p>
                  </a:txBody>
                  <a:tcPr/>
                </a:tc>
                <a:tc>
                  <a:txBody>
                    <a:bodyPr/>
                    <a:lstStyle/>
                    <a:p>
                      <a:pPr lvl="0">
                        <a:buNone/>
                      </a:pPr>
                      <a:r>
                        <a:rPr lang="nl-NL" sz="2400" b="0" dirty="0"/>
                        <a:t>I &amp; II</a:t>
                      </a:r>
                    </a:p>
                  </a:txBody>
                  <a:tcPr/>
                </a:tc>
                <a:extLst>
                  <a:ext uri="{0D108BD9-81ED-4DB2-BD59-A6C34878D82A}">
                    <a16:rowId xmlns:a16="http://schemas.microsoft.com/office/drawing/2014/main" val="1266136358"/>
                  </a:ext>
                </a:extLst>
              </a:tr>
            </a:tbl>
          </a:graphicData>
        </a:graphic>
      </p:graphicFrame>
    </p:spTree>
    <p:extLst>
      <p:ext uri="{BB962C8B-B14F-4D97-AF65-F5344CB8AC3E}">
        <p14:creationId xmlns:p14="http://schemas.microsoft.com/office/powerpoint/2010/main" val="495274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p:txBody>
          <a:bodyPr/>
          <a:lstStyle/>
          <a:p>
            <a:r>
              <a:rPr lang="nl-NL" dirty="0"/>
              <a:t>Even terugblikken...</a:t>
            </a:r>
          </a:p>
        </p:txBody>
      </p:sp>
      <p:pic>
        <p:nvPicPr>
          <p:cNvPr id="4" name="Tijdelijke aanduiding voor inhoud 3" descr="Afbeelding met tekst&#10;&#10;Automatisch gegenereerde beschrijving">
            <a:extLst>
              <a:ext uri="{FF2B5EF4-FFF2-40B4-BE49-F238E27FC236}">
                <a16:creationId xmlns:a16="http://schemas.microsoft.com/office/drawing/2014/main" id="{A7B4CFCF-7FCD-076C-3337-38195953B9AB}"/>
              </a:ext>
            </a:extLst>
          </p:cNvPr>
          <p:cNvPicPr>
            <a:picLocks noGrp="1" noChangeAspect="1"/>
          </p:cNvPicPr>
          <p:nvPr>
            <p:ph idx="1"/>
          </p:nvPr>
        </p:nvPicPr>
        <p:blipFill>
          <a:blip r:embed="rId2"/>
          <a:stretch>
            <a:fillRect/>
          </a:stretch>
        </p:blipFill>
        <p:spPr>
          <a:xfrm>
            <a:off x="459095" y="5553776"/>
            <a:ext cx="5638800" cy="1019175"/>
          </a:xfrm>
        </p:spPr>
      </p:pic>
    </p:spTree>
    <p:extLst>
      <p:ext uri="{BB962C8B-B14F-4D97-AF65-F5344CB8AC3E}">
        <p14:creationId xmlns:p14="http://schemas.microsoft.com/office/powerpoint/2010/main" val="595370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4" name="Picture 3">
            <a:extLst>
              <a:ext uri="{FF2B5EF4-FFF2-40B4-BE49-F238E27FC236}">
                <a16:creationId xmlns:a16="http://schemas.microsoft.com/office/drawing/2014/main" id="{C7FEC598-10C1-B90F-8C89-0352DCC3A2A0}"/>
              </a:ext>
            </a:extLst>
          </p:cNvPr>
          <p:cNvPicPr>
            <a:picLocks noChangeAspect="1"/>
          </p:cNvPicPr>
          <p:nvPr/>
        </p:nvPicPr>
        <p:blipFill>
          <a:blip r:embed="rId2">
            <a:alphaModFix amt="40000"/>
          </a:blip>
          <a:srcRect r="23" b="-2"/>
          <a:stretch/>
        </p:blipFill>
        <p:spPr>
          <a:xfrm>
            <a:off x="20" y="10"/>
            <a:ext cx="12188932" cy="6857990"/>
          </a:xfrm>
          <a:prstGeom prst="rect">
            <a:avLst/>
          </a:prstGeom>
        </p:spPr>
      </p:pic>
      <p:sp>
        <p:nvSpPr>
          <p:cNvPr id="2" name="Titel 1"/>
          <p:cNvSpPr>
            <a:spLocks noGrp="1"/>
          </p:cNvSpPr>
          <p:nvPr>
            <p:ph type="ctrTitle"/>
          </p:nvPr>
        </p:nvSpPr>
        <p:spPr>
          <a:xfrm>
            <a:off x="1549238" y="1145080"/>
            <a:ext cx="9090476" cy="2179601"/>
          </a:xfrm>
        </p:spPr>
        <p:txBody>
          <a:bodyPr anchor="b">
            <a:normAutofit/>
          </a:bodyPr>
          <a:lstStyle/>
          <a:p>
            <a:pPr algn="ctr"/>
            <a:r>
              <a:rPr lang="de-DE" dirty="0">
                <a:solidFill>
                  <a:srgbClr val="FFFFFF"/>
                </a:solidFill>
              </a:rPr>
              <a:t>Samen vieren</a:t>
            </a:r>
          </a:p>
        </p:txBody>
      </p:sp>
      <p:sp>
        <p:nvSpPr>
          <p:cNvPr id="3" name="Ondertitel 2"/>
          <p:cNvSpPr>
            <a:spLocks noGrp="1"/>
          </p:cNvSpPr>
          <p:nvPr>
            <p:ph type="subTitle" idx="1"/>
          </p:nvPr>
        </p:nvSpPr>
        <p:spPr>
          <a:xfrm>
            <a:off x="2999029" y="3774105"/>
            <a:ext cx="6190895" cy="1633040"/>
          </a:xfrm>
        </p:spPr>
        <p:txBody>
          <a:bodyPr anchor="t">
            <a:normAutofit/>
          </a:bodyPr>
          <a:lstStyle/>
          <a:p>
            <a:pPr algn="ctr"/>
            <a:endParaRPr lang="de-DE">
              <a:solidFill>
                <a:srgbClr val="FFFFFF"/>
              </a:solidFill>
            </a:endParaRPr>
          </a:p>
        </p:txBody>
      </p:sp>
      <p:sp>
        <p:nvSpPr>
          <p:cNvPr id="11" name="Freeform: Shape 10">
            <a:extLst>
              <a:ext uri="{FF2B5EF4-FFF2-40B4-BE49-F238E27FC236}">
                <a16:creationId xmlns:a16="http://schemas.microsoft.com/office/drawing/2014/main" id="{CF7F2079-504C-499A-A644-58F4DDC76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491506" y="-615180"/>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8356" y="3533292"/>
            <a:ext cx="972241" cy="45718"/>
            <a:chOff x="4886325" y="3371754"/>
            <a:chExt cx="2418492" cy="113728"/>
          </a:xfrm>
          <a:solidFill>
            <a:schemeClr val="accent1"/>
          </a:solidFill>
        </p:grpSpPr>
        <p:sp>
          <p:nvSpPr>
            <p:cNvPr id="14"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5"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6"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7"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8"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9"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dirty="0"/>
              </a:p>
            </p:txBody>
          </p:sp>
        </p:grpSp>
      </p:grpSp>
      <p:sp>
        <p:nvSpPr>
          <p:cNvPr id="21" name="Freeform: Shape 20">
            <a:extLst>
              <a:ext uri="{FF2B5EF4-FFF2-40B4-BE49-F238E27FC236}">
                <a16:creationId xmlns:a16="http://schemas.microsoft.com/office/drawing/2014/main" id="{3D505D40-32E9-4C48-81F8-AD80433BE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516668"/>
            <a:ext cx="4187283"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3" name="Group 22">
            <a:extLst>
              <a:ext uri="{FF2B5EF4-FFF2-40B4-BE49-F238E27FC236}">
                <a16:creationId xmlns:a16="http://schemas.microsoft.com/office/drawing/2014/main" id="{C507BF36-B92B-4CAC-BCA7-8364B51E1F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969850"/>
            <a:ext cx="886141" cy="802496"/>
            <a:chOff x="10948005" y="3272152"/>
            <a:chExt cx="868640" cy="786648"/>
          </a:xfrm>
          <a:solidFill>
            <a:schemeClr val="accent1"/>
          </a:solidFill>
        </p:grpSpPr>
        <p:sp>
          <p:nvSpPr>
            <p:cNvPr id="24" name="Freeform: Shape 23">
              <a:extLst>
                <a:ext uri="{FF2B5EF4-FFF2-40B4-BE49-F238E27FC236}">
                  <a16:creationId xmlns:a16="http://schemas.microsoft.com/office/drawing/2014/main" id="{2276237E-3A6D-452F-879C-FB8C77A18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38BC9243-F4BF-48A7-89AE-DFA5B37DE6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6" name="Freeform: Shape 25">
              <a:extLst>
                <a:ext uri="{FF2B5EF4-FFF2-40B4-BE49-F238E27FC236}">
                  <a16:creationId xmlns:a16="http://schemas.microsoft.com/office/drawing/2014/main" id="{5DE414EC-F3DF-412E-9B22-5328DAA99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7" name="Graphic 12">
              <a:extLst>
                <a:ext uri="{FF2B5EF4-FFF2-40B4-BE49-F238E27FC236}">
                  <a16:creationId xmlns:a16="http://schemas.microsoft.com/office/drawing/2014/main" id="{039C06B1-FDEA-47B1-8222-7D622CD72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8" name="Graphic 15">
              <a:extLst>
                <a:ext uri="{FF2B5EF4-FFF2-40B4-BE49-F238E27FC236}">
                  <a16:creationId xmlns:a16="http://schemas.microsoft.com/office/drawing/2014/main" id="{B834C8C1-9BD1-4635-8E5B-65815F901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9" name="Graphic 15">
              <a:extLst>
                <a:ext uri="{FF2B5EF4-FFF2-40B4-BE49-F238E27FC236}">
                  <a16:creationId xmlns:a16="http://schemas.microsoft.com/office/drawing/2014/main" id="{2963D456-B3F4-4EDC-827E-645741F64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3A58845-EFFB-4806-BC6D-47418C15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351439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p:txBody>
          <a:bodyPr/>
          <a:lstStyle/>
          <a:p>
            <a:r>
              <a:rPr lang="nl-NL" dirty="0">
                <a:hlinkClick r:id="rId2"/>
              </a:rPr>
              <a:t>Leer ons om te delen</a:t>
            </a:r>
            <a:r>
              <a:rPr lang="nl-NL" dirty="0"/>
              <a:t> </a:t>
            </a:r>
            <a:endParaRPr lang="nl-NL" sz="2800" dirty="0"/>
          </a:p>
        </p:txBody>
      </p:sp>
    </p:spTree>
    <p:extLst>
      <p:ext uri="{BB962C8B-B14F-4D97-AF65-F5344CB8AC3E}">
        <p14:creationId xmlns:p14="http://schemas.microsoft.com/office/powerpoint/2010/main" val="3648660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4" name="Picture 3">
            <a:extLst>
              <a:ext uri="{FF2B5EF4-FFF2-40B4-BE49-F238E27FC236}">
                <a16:creationId xmlns:a16="http://schemas.microsoft.com/office/drawing/2014/main" id="{C7FEC598-10C1-B90F-8C89-0352DCC3A2A0}"/>
              </a:ext>
            </a:extLst>
          </p:cNvPr>
          <p:cNvPicPr>
            <a:picLocks noChangeAspect="1"/>
          </p:cNvPicPr>
          <p:nvPr/>
        </p:nvPicPr>
        <p:blipFill>
          <a:blip r:embed="rId2">
            <a:alphaModFix amt="40000"/>
          </a:blip>
          <a:srcRect r="23" b="-2"/>
          <a:stretch/>
        </p:blipFill>
        <p:spPr>
          <a:xfrm>
            <a:off x="20" y="10"/>
            <a:ext cx="12188932" cy="6857990"/>
          </a:xfrm>
          <a:prstGeom prst="rect">
            <a:avLst/>
          </a:prstGeom>
        </p:spPr>
      </p:pic>
      <p:sp>
        <p:nvSpPr>
          <p:cNvPr id="2" name="Titel 1"/>
          <p:cNvSpPr>
            <a:spLocks noGrp="1"/>
          </p:cNvSpPr>
          <p:nvPr>
            <p:ph type="ctrTitle"/>
          </p:nvPr>
        </p:nvSpPr>
        <p:spPr>
          <a:xfrm>
            <a:off x="1549238" y="1145080"/>
            <a:ext cx="9090476" cy="2179601"/>
          </a:xfrm>
        </p:spPr>
        <p:txBody>
          <a:bodyPr anchor="b">
            <a:normAutofit/>
          </a:bodyPr>
          <a:lstStyle/>
          <a:p>
            <a:pPr algn="ctr"/>
            <a:r>
              <a:rPr lang="de-DE" dirty="0" err="1">
                <a:solidFill>
                  <a:srgbClr val="FFFFFF"/>
                </a:solidFill>
              </a:rPr>
              <a:t>Handelingen</a:t>
            </a:r>
            <a:r>
              <a:rPr lang="de-DE" dirty="0">
                <a:solidFill>
                  <a:srgbClr val="FFFFFF"/>
                </a:solidFill>
              </a:rPr>
              <a:t> 2: 42-47</a:t>
            </a:r>
          </a:p>
        </p:txBody>
      </p:sp>
      <p:sp>
        <p:nvSpPr>
          <p:cNvPr id="3" name="Ondertitel 2"/>
          <p:cNvSpPr>
            <a:spLocks noGrp="1"/>
          </p:cNvSpPr>
          <p:nvPr>
            <p:ph type="subTitle" idx="1"/>
          </p:nvPr>
        </p:nvSpPr>
        <p:spPr>
          <a:xfrm>
            <a:off x="2999029" y="3774105"/>
            <a:ext cx="6190895" cy="1633040"/>
          </a:xfrm>
        </p:spPr>
        <p:txBody>
          <a:bodyPr anchor="t">
            <a:normAutofit/>
          </a:bodyPr>
          <a:lstStyle/>
          <a:p>
            <a:pPr algn="ctr"/>
            <a:endParaRPr lang="de-DE">
              <a:solidFill>
                <a:srgbClr val="FFFFFF"/>
              </a:solidFill>
            </a:endParaRPr>
          </a:p>
        </p:txBody>
      </p:sp>
      <p:sp>
        <p:nvSpPr>
          <p:cNvPr id="11" name="Freeform: Shape 10">
            <a:extLst>
              <a:ext uri="{FF2B5EF4-FFF2-40B4-BE49-F238E27FC236}">
                <a16:creationId xmlns:a16="http://schemas.microsoft.com/office/drawing/2014/main" id="{CF7F2079-504C-499A-A644-58F4DDC76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491506" y="-615180"/>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8356" y="3533292"/>
            <a:ext cx="972241" cy="45718"/>
            <a:chOff x="4886325" y="3371754"/>
            <a:chExt cx="2418492" cy="113728"/>
          </a:xfrm>
          <a:solidFill>
            <a:schemeClr val="accent1"/>
          </a:solidFill>
        </p:grpSpPr>
        <p:sp>
          <p:nvSpPr>
            <p:cNvPr id="14"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5"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6"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7"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8"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9"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dirty="0"/>
              </a:p>
            </p:txBody>
          </p:sp>
        </p:grpSp>
      </p:grpSp>
      <p:sp>
        <p:nvSpPr>
          <p:cNvPr id="21" name="Freeform: Shape 20">
            <a:extLst>
              <a:ext uri="{FF2B5EF4-FFF2-40B4-BE49-F238E27FC236}">
                <a16:creationId xmlns:a16="http://schemas.microsoft.com/office/drawing/2014/main" id="{3D505D40-32E9-4C48-81F8-AD80433BE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516668"/>
            <a:ext cx="4187283"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3" name="Group 22">
            <a:extLst>
              <a:ext uri="{FF2B5EF4-FFF2-40B4-BE49-F238E27FC236}">
                <a16:creationId xmlns:a16="http://schemas.microsoft.com/office/drawing/2014/main" id="{C507BF36-B92B-4CAC-BCA7-8364B51E1F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969850"/>
            <a:ext cx="886141" cy="802496"/>
            <a:chOff x="10948005" y="3272152"/>
            <a:chExt cx="868640" cy="786648"/>
          </a:xfrm>
          <a:solidFill>
            <a:schemeClr val="accent1"/>
          </a:solidFill>
        </p:grpSpPr>
        <p:sp>
          <p:nvSpPr>
            <p:cNvPr id="24" name="Freeform: Shape 23">
              <a:extLst>
                <a:ext uri="{FF2B5EF4-FFF2-40B4-BE49-F238E27FC236}">
                  <a16:creationId xmlns:a16="http://schemas.microsoft.com/office/drawing/2014/main" id="{2276237E-3A6D-452F-879C-FB8C77A18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38BC9243-F4BF-48A7-89AE-DFA5B37DE6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6" name="Freeform: Shape 25">
              <a:extLst>
                <a:ext uri="{FF2B5EF4-FFF2-40B4-BE49-F238E27FC236}">
                  <a16:creationId xmlns:a16="http://schemas.microsoft.com/office/drawing/2014/main" id="{5DE414EC-F3DF-412E-9B22-5328DAA99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7" name="Graphic 12">
              <a:extLst>
                <a:ext uri="{FF2B5EF4-FFF2-40B4-BE49-F238E27FC236}">
                  <a16:creationId xmlns:a16="http://schemas.microsoft.com/office/drawing/2014/main" id="{039C06B1-FDEA-47B1-8222-7D622CD72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8" name="Graphic 15">
              <a:extLst>
                <a:ext uri="{FF2B5EF4-FFF2-40B4-BE49-F238E27FC236}">
                  <a16:creationId xmlns:a16="http://schemas.microsoft.com/office/drawing/2014/main" id="{B834C8C1-9BD1-4635-8E5B-65815F901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9" name="Graphic 15">
              <a:extLst>
                <a:ext uri="{FF2B5EF4-FFF2-40B4-BE49-F238E27FC236}">
                  <a16:creationId xmlns:a16="http://schemas.microsoft.com/office/drawing/2014/main" id="{2963D456-B3F4-4EDC-827E-645741F64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3A58845-EFFB-4806-BC6D-47418C15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40028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15821" y="787068"/>
            <a:ext cx="11542180" cy="1325563"/>
          </a:xfrm>
        </p:spPr>
        <p:txBody>
          <a:bodyPr/>
          <a:lstStyle/>
          <a:p>
            <a:r>
              <a:rPr lang="nl-NL" dirty="0"/>
              <a:t>Voor ieder van ons een plaats aan de tafel -1</a:t>
            </a:r>
            <a:r>
              <a:rPr lang="nl-NL" sz="2400" dirty="0"/>
              <a:t>, 2,3,5</a:t>
            </a:r>
          </a:p>
        </p:txBody>
      </p:sp>
      <p:sp>
        <p:nvSpPr>
          <p:cNvPr id="3" name="Tekstvak 2">
            <a:extLst>
              <a:ext uri="{FF2B5EF4-FFF2-40B4-BE49-F238E27FC236}">
                <a16:creationId xmlns:a16="http://schemas.microsoft.com/office/drawing/2014/main" id="{A428166A-1CB0-8156-3E8E-51BB6F836C47}"/>
              </a:ext>
            </a:extLst>
          </p:cNvPr>
          <p:cNvSpPr txBox="1"/>
          <p:nvPr/>
        </p:nvSpPr>
        <p:spPr>
          <a:xfrm>
            <a:off x="517457" y="2425730"/>
            <a:ext cx="7720940"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latin typeface="Trebuchet MS"/>
                <a:ea typeface="+mn-lt"/>
                <a:cs typeface="Times New Roman"/>
              </a:rPr>
              <a:t>Voor ieder van ons een plaats aan de tafel,</a:t>
            </a:r>
            <a:endParaRPr lang="nl-NL" dirty="0">
              <a:latin typeface="Trebuchet MS"/>
            </a:endParaRPr>
          </a:p>
          <a:p>
            <a:r>
              <a:rPr lang="nl-NL" sz="2800" dirty="0">
                <a:latin typeface="Trebuchet MS"/>
                <a:ea typeface="+mn-lt"/>
                <a:cs typeface="Times New Roman"/>
              </a:rPr>
              <a:t>voor ieder van ons schoon water en brood,</a:t>
            </a:r>
            <a:endParaRPr lang="nl-NL" dirty="0">
              <a:latin typeface="Trebuchet MS"/>
            </a:endParaRPr>
          </a:p>
          <a:p>
            <a:r>
              <a:rPr lang="nl-NL" sz="2800" dirty="0">
                <a:latin typeface="Trebuchet MS"/>
                <a:ea typeface="+mn-lt"/>
                <a:cs typeface="Times New Roman"/>
              </a:rPr>
              <a:t>een veilige plek, een plaats om te </a:t>
            </a:r>
            <a:r>
              <a:rPr lang="nl-NL" sz="2800" dirty="0">
                <a:latin typeface="Trebuchet MS"/>
                <a:cs typeface="Times New Roman"/>
              </a:rPr>
              <a:t>schuilen,</a:t>
            </a:r>
            <a:endParaRPr lang="nl-NL" dirty="0">
              <a:latin typeface="Trebuchet MS"/>
            </a:endParaRPr>
          </a:p>
          <a:p>
            <a:r>
              <a:rPr lang="nl-NL" sz="2800" dirty="0">
                <a:latin typeface="Trebuchet MS"/>
                <a:cs typeface="Times New Roman"/>
              </a:rPr>
              <a:t>een plaats in Gods licht als </a:t>
            </a:r>
            <a:r>
              <a:rPr lang="nl-NL" sz="2800" dirty="0">
                <a:latin typeface="Trebuchet MS"/>
                <a:ea typeface="+mn-lt"/>
                <a:cs typeface="Times New Roman"/>
              </a:rPr>
              <a:t>tafelgenoot.</a:t>
            </a:r>
            <a:endParaRPr lang="nl-NL" dirty="0">
              <a:latin typeface="Trebuchet MS"/>
            </a:endParaRPr>
          </a:p>
          <a:p>
            <a:endParaRPr lang="nl-NL" sz="2800" dirty="0">
              <a:latin typeface="Trebuchet MS"/>
              <a:ea typeface="+mn-lt"/>
              <a:cs typeface="Times New Roman"/>
            </a:endParaRPr>
          </a:p>
          <a:p>
            <a:r>
              <a:rPr lang="nl-NL" sz="2800" i="1" dirty="0">
                <a:latin typeface="Trebuchet MS"/>
                <a:ea typeface="+mn-lt"/>
                <a:cs typeface="Times New Roman"/>
              </a:rPr>
              <a:t>Refrein: </a:t>
            </a:r>
            <a:endParaRPr lang="nl-NL" i="1" dirty="0">
              <a:latin typeface="Trebuchet MS"/>
              <a:ea typeface="+mn-lt"/>
              <a:cs typeface="Times New Roman"/>
            </a:endParaRPr>
          </a:p>
          <a:p>
            <a:r>
              <a:rPr lang="nl-NL" sz="2800" dirty="0">
                <a:latin typeface="Trebuchet MS"/>
                <a:ea typeface="+mn-lt"/>
                <a:cs typeface="Times New Roman"/>
              </a:rPr>
              <a:t>Vol vreugde ziet God </a:t>
            </a:r>
            <a:r>
              <a:rPr lang="nl-NL" sz="2800" dirty="0">
                <a:latin typeface="Trebuchet MS"/>
                <a:cs typeface="Times New Roman"/>
              </a:rPr>
              <a:t>naar </a:t>
            </a:r>
            <a:r>
              <a:rPr lang="nl-NL" sz="2800" dirty="0">
                <a:latin typeface="Trebuchet MS"/>
                <a:ea typeface="+mn-lt"/>
                <a:cs typeface="Times New Roman"/>
              </a:rPr>
              <a:t>mensen die recht doen: zij scheppen geluk!</a:t>
            </a:r>
            <a:endParaRPr lang="nl-NL" dirty="0">
              <a:latin typeface="Trebuchet MS"/>
            </a:endParaRPr>
          </a:p>
          <a:p>
            <a:r>
              <a:rPr lang="nl-NL" sz="2800" dirty="0">
                <a:latin typeface="Trebuchet MS"/>
                <a:ea typeface="+mn-lt"/>
                <a:cs typeface="Times New Roman"/>
              </a:rPr>
              <a:t>Vol vreugde ziet God naar mensen die recht doen: zij scheppen recht en geluk!</a:t>
            </a:r>
            <a:endParaRPr lang="nl-NL" dirty="0">
              <a:latin typeface="Trebuchet MS"/>
            </a:endParaRPr>
          </a:p>
          <a:p>
            <a:endParaRPr lang="nl-NL" sz="2800" dirty="0">
              <a:latin typeface="Trebuchet MS"/>
            </a:endParaRPr>
          </a:p>
        </p:txBody>
      </p:sp>
    </p:spTree>
    <p:extLst>
      <p:ext uri="{BB962C8B-B14F-4D97-AF65-F5344CB8AC3E}">
        <p14:creationId xmlns:p14="http://schemas.microsoft.com/office/powerpoint/2010/main" val="3113317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15821" y="787068"/>
            <a:ext cx="11245297" cy="1325563"/>
          </a:xfrm>
        </p:spPr>
        <p:txBody>
          <a:bodyPr/>
          <a:lstStyle/>
          <a:p>
            <a:r>
              <a:rPr lang="nl-NL" dirty="0"/>
              <a:t>Voor ieder van ons een plaats aan de tafel - </a:t>
            </a:r>
            <a:r>
              <a:rPr lang="nl-NL" sz="2800" dirty="0"/>
              <a:t>1,</a:t>
            </a:r>
            <a:r>
              <a:rPr lang="nl-NL" dirty="0"/>
              <a:t>2</a:t>
            </a:r>
            <a:r>
              <a:rPr lang="nl-NL" sz="2800" dirty="0"/>
              <a:t>,3,5</a:t>
            </a:r>
          </a:p>
        </p:txBody>
      </p:sp>
      <p:sp>
        <p:nvSpPr>
          <p:cNvPr id="3" name="Tekstvak 2">
            <a:extLst>
              <a:ext uri="{FF2B5EF4-FFF2-40B4-BE49-F238E27FC236}">
                <a16:creationId xmlns:a16="http://schemas.microsoft.com/office/drawing/2014/main" id="{A428166A-1CB0-8156-3E8E-51BB6F836C47}"/>
              </a:ext>
            </a:extLst>
          </p:cNvPr>
          <p:cNvSpPr txBox="1"/>
          <p:nvPr/>
        </p:nvSpPr>
        <p:spPr>
          <a:xfrm>
            <a:off x="517457" y="2425730"/>
            <a:ext cx="7720940"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latin typeface="Trebuchet MS"/>
                <a:ea typeface="+mn-lt"/>
                <a:cs typeface="Times New Roman"/>
              </a:rPr>
              <a:t>Voor ieder van ons een plaats aan de tafel,</a:t>
            </a:r>
            <a:endParaRPr lang="nl-NL" dirty="0">
              <a:latin typeface="Trebuchet MS"/>
            </a:endParaRPr>
          </a:p>
          <a:p>
            <a:r>
              <a:rPr lang="nl-NL" sz="2800" dirty="0">
                <a:latin typeface="Trebuchet MS"/>
                <a:ea typeface="+mn-lt"/>
                <a:cs typeface="Times New Roman"/>
              </a:rPr>
              <a:t>voor iedere vrouw, voor iedere man.</a:t>
            </a:r>
            <a:endParaRPr lang="nl-NL" dirty="0">
              <a:latin typeface="Trebuchet MS"/>
            </a:endParaRPr>
          </a:p>
          <a:p>
            <a:r>
              <a:rPr lang="nl-NL" sz="2800" dirty="0">
                <a:latin typeface="Trebuchet MS"/>
                <a:ea typeface="+mn-lt"/>
                <a:cs typeface="Times New Roman"/>
              </a:rPr>
              <a:t>Niet minder of meer, de een of </a:t>
            </a:r>
            <a:r>
              <a:rPr lang="nl-NL" sz="2800" dirty="0">
                <a:latin typeface="Trebuchet MS"/>
                <a:cs typeface="Times New Roman"/>
              </a:rPr>
              <a:t>de ander:</a:t>
            </a:r>
            <a:endParaRPr lang="nl-NL" dirty="0">
              <a:latin typeface="Trebuchet MS"/>
            </a:endParaRPr>
          </a:p>
          <a:p>
            <a:r>
              <a:rPr lang="nl-NL" sz="2800" dirty="0">
                <a:latin typeface="Trebuchet MS"/>
                <a:cs typeface="Times New Roman"/>
              </a:rPr>
              <a:t>het delen van macht is deel </a:t>
            </a:r>
            <a:r>
              <a:rPr lang="nl-NL" sz="2800" dirty="0">
                <a:latin typeface="Trebuchet MS"/>
                <a:ea typeface="+mn-lt"/>
                <a:cs typeface="Times New Roman"/>
              </a:rPr>
              <a:t>van ons plan.</a:t>
            </a:r>
            <a:endParaRPr lang="nl-NL" dirty="0">
              <a:latin typeface="Trebuchet MS"/>
            </a:endParaRPr>
          </a:p>
          <a:p>
            <a:endParaRPr lang="nl-NL" sz="2800" dirty="0">
              <a:latin typeface="Trebuchet MS"/>
              <a:cs typeface="Times New Roman"/>
            </a:endParaRPr>
          </a:p>
          <a:p>
            <a:r>
              <a:rPr lang="nl-NL" sz="2800" i="1" dirty="0">
                <a:latin typeface="Trebuchet MS"/>
                <a:ea typeface="+mn-lt"/>
                <a:cs typeface="Times New Roman"/>
              </a:rPr>
              <a:t>Refrein: </a:t>
            </a:r>
            <a:endParaRPr lang="nl-NL" i="1" dirty="0">
              <a:latin typeface="Trebuchet MS"/>
              <a:ea typeface="+mn-lt"/>
              <a:cs typeface="Times New Roman"/>
            </a:endParaRPr>
          </a:p>
          <a:p>
            <a:r>
              <a:rPr lang="nl-NL" sz="2800" dirty="0">
                <a:latin typeface="Trebuchet MS"/>
                <a:ea typeface="+mn-lt"/>
                <a:cs typeface="Times New Roman"/>
              </a:rPr>
              <a:t>Vol vreugde ziet God </a:t>
            </a:r>
            <a:r>
              <a:rPr lang="nl-NL" sz="2800" dirty="0">
                <a:latin typeface="Trebuchet MS"/>
                <a:cs typeface="Times New Roman"/>
              </a:rPr>
              <a:t>naar </a:t>
            </a:r>
            <a:r>
              <a:rPr lang="nl-NL" sz="2800" dirty="0">
                <a:latin typeface="Trebuchet MS"/>
                <a:ea typeface="+mn-lt"/>
                <a:cs typeface="Times New Roman"/>
              </a:rPr>
              <a:t>mensen die recht doen: zij scheppen geluk!</a:t>
            </a:r>
            <a:endParaRPr lang="nl-NL" dirty="0">
              <a:latin typeface="Trebuchet MS"/>
            </a:endParaRPr>
          </a:p>
          <a:p>
            <a:r>
              <a:rPr lang="nl-NL" sz="2800" dirty="0">
                <a:latin typeface="Trebuchet MS"/>
                <a:ea typeface="+mn-lt"/>
                <a:cs typeface="Times New Roman"/>
              </a:rPr>
              <a:t>Vol vreugde ziet God naar mensen die recht doen: zij scheppen recht en geluk!</a:t>
            </a:r>
            <a:endParaRPr lang="nl-NL" dirty="0">
              <a:latin typeface="Trebuchet MS"/>
            </a:endParaRPr>
          </a:p>
          <a:p>
            <a:endParaRPr lang="nl-NL" sz="2800" dirty="0">
              <a:latin typeface="Trebuchet MS"/>
            </a:endParaRPr>
          </a:p>
        </p:txBody>
      </p:sp>
    </p:spTree>
    <p:extLst>
      <p:ext uri="{BB962C8B-B14F-4D97-AF65-F5344CB8AC3E}">
        <p14:creationId xmlns:p14="http://schemas.microsoft.com/office/powerpoint/2010/main" val="29674745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15821" y="787068"/>
            <a:ext cx="11245297" cy="1325563"/>
          </a:xfrm>
        </p:spPr>
        <p:txBody>
          <a:bodyPr/>
          <a:lstStyle/>
          <a:p>
            <a:r>
              <a:rPr lang="nl-NL" dirty="0"/>
              <a:t>Voor ieder van ons een plaats aan de tafel: </a:t>
            </a:r>
            <a:r>
              <a:rPr lang="nl-NL" sz="2800" dirty="0"/>
              <a:t>1,2,</a:t>
            </a:r>
            <a:r>
              <a:rPr lang="nl-NL" dirty="0"/>
              <a:t>3</a:t>
            </a:r>
            <a:r>
              <a:rPr lang="nl-NL" sz="2800" dirty="0"/>
              <a:t>,5</a:t>
            </a:r>
          </a:p>
        </p:txBody>
      </p:sp>
      <p:sp>
        <p:nvSpPr>
          <p:cNvPr id="3" name="Tekstvak 2">
            <a:extLst>
              <a:ext uri="{FF2B5EF4-FFF2-40B4-BE49-F238E27FC236}">
                <a16:creationId xmlns:a16="http://schemas.microsoft.com/office/drawing/2014/main" id="{A428166A-1CB0-8156-3E8E-51BB6F836C47}"/>
              </a:ext>
            </a:extLst>
          </p:cNvPr>
          <p:cNvSpPr txBox="1"/>
          <p:nvPr/>
        </p:nvSpPr>
        <p:spPr>
          <a:xfrm>
            <a:off x="517457" y="2425730"/>
            <a:ext cx="8542316"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latin typeface="Trebuchet MS"/>
                <a:ea typeface="+mn-lt"/>
                <a:cs typeface="Times New Roman"/>
              </a:rPr>
              <a:t>Voor jong en voor oud een plaats aan de tafel,</a:t>
            </a:r>
            <a:endParaRPr lang="nl-NL" dirty="0">
              <a:latin typeface="Trebuchet MS"/>
            </a:endParaRPr>
          </a:p>
          <a:p>
            <a:r>
              <a:rPr lang="nl-NL" sz="2800" dirty="0">
                <a:latin typeface="Trebuchet MS"/>
                <a:ea typeface="+mn-lt"/>
                <a:cs typeface="Times New Roman"/>
              </a:rPr>
              <a:t>want iedere stem geeft klank aan het koor.</a:t>
            </a:r>
            <a:endParaRPr lang="nl-NL" dirty="0">
              <a:latin typeface="Trebuchet MS"/>
            </a:endParaRPr>
          </a:p>
          <a:p>
            <a:r>
              <a:rPr lang="nl-NL" sz="2800" dirty="0">
                <a:latin typeface="Trebuchet MS"/>
                <a:ea typeface="+mn-lt"/>
                <a:cs typeface="Times New Roman"/>
              </a:rPr>
              <a:t>Een hand zoekt een hand, de jongste</a:t>
            </a:r>
            <a:r>
              <a:rPr lang="nl-NL" sz="2800" dirty="0">
                <a:latin typeface="Trebuchet MS"/>
                <a:cs typeface="Times New Roman"/>
              </a:rPr>
              <a:t> de oudste;</a:t>
            </a:r>
            <a:endParaRPr lang="nl-NL" dirty="0">
              <a:latin typeface="Trebuchet MS"/>
            </a:endParaRPr>
          </a:p>
          <a:p>
            <a:r>
              <a:rPr lang="nl-NL" sz="2800" dirty="0">
                <a:latin typeface="Trebuchet MS"/>
                <a:cs typeface="Times New Roman"/>
              </a:rPr>
              <a:t>ze vinden elkaar en </a:t>
            </a:r>
            <a:r>
              <a:rPr lang="nl-NL" sz="2800" dirty="0">
                <a:latin typeface="Trebuchet MS"/>
                <a:ea typeface="+mn-lt"/>
                <a:cs typeface="Times New Roman"/>
              </a:rPr>
              <a:t>niemand gaat voor.</a:t>
            </a:r>
            <a:endParaRPr lang="nl-NL" dirty="0">
              <a:latin typeface="Trebuchet MS"/>
            </a:endParaRPr>
          </a:p>
          <a:p>
            <a:endParaRPr lang="nl-NL" sz="2800" dirty="0">
              <a:latin typeface="Trebuchet MS"/>
              <a:cs typeface="Times New Roman"/>
            </a:endParaRPr>
          </a:p>
          <a:p>
            <a:r>
              <a:rPr lang="nl-NL" sz="2800" i="1" dirty="0">
                <a:latin typeface="Trebuchet MS"/>
                <a:ea typeface="+mn-lt"/>
                <a:cs typeface="Times New Roman"/>
              </a:rPr>
              <a:t>Refrein: </a:t>
            </a:r>
            <a:endParaRPr lang="nl-NL" i="1" dirty="0">
              <a:latin typeface="Trebuchet MS"/>
              <a:ea typeface="+mn-lt"/>
              <a:cs typeface="Times New Roman"/>
            </a:endParaRPr>
          </a:p>
          <a:p>
            <a:r>
              <a:rPr lang="nl-NL" sz="2800" dirty="0">
                <a:latin typeface="Trebuchet MS"/>
                <a:ea typeface="+mn-lt"/>
                <a:cs typeface="Times New Roman"/>
              </a:rPr>
              <a:t>Vol vreugde ziet God </a:t>
            </a:r>
            <a:r>
              <a:rPr lang="nl-NL" sz="2800" dirty="0">
                <a:latin typeface="Trebuchet MS"/>
                <a:cs typeface="Times New Roman"/>
              </a:rPr>
              <a:t>naar </a:t>
            </a:r>
            <a:r>
              <a:rPr lang="nl-NL" sz="2800" dirty="0">
                <a:latin typeface="Trebuchet MS"/>
                <a:ea typeface="+mn-lt"/>
                <a:cs typeface="Times New Roman"/>
              </a:rPr>
              <a:t>mensen die recht doen: zij scheppen geluk!</a:t>
            </a:r>
            <a:endParaRPr lang="nl-NL" dirty="0">
              <a:latin typeface="Trebuchet MS"/>
            </a:endParaRPr>
          </a:p>
          <a:p>
            <a:r>
              <a:rPr lang="nl-NL" sz="2800" dirty="0">
                <a:latin typeface="Trebuchet MS"/>
                <a:ea typeface="+mn-lt"/>
                <a:cs typeface="Times New Roman"/>
              </a:rPr>
              <a:t>Vol vreugde ziet God naar mensen die recht doen: zij scheppen recht en geluk!</a:t>
            </a:r>
            <a:endParaRPr lang="nl-NL" dirty="0">
              <a:latin typeface="Trebuchet MS"/>
            </a:endParaRPr>
          </a:p>
          <a:p>
            <a:endParaRPr lang="nl-NL" sz="2800" dirty="0">
              <a:latin typeface="Trebuchet MS"/>
            </a:endParaRPr>
          </a:p>
        </p:txBody>
      </p:sp>
    </p:spTree>
    <p:extLst>
      <p:ext uri="{BB962C8B-B14F-4D97-AF65-F5344CB8AC3E}">
        <p14:creationId xmlns:p14="http://schemas.microsoft.com/office/powerpoint/2010/main" val="3217519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15821" y="787068"/>
            <a:ext cx="11245297" cy="1325563"/>
          </a:xfrm>
        </p:spPr>
        <p:txBody>
          <a:bodyPr/>
          <a:lstStyle/>
          <a:p>
            <a:r>
              <a:rPr lang="nl-NL" dirty="0"/>
              <a:t>Voor ieder van ons een plaats aan de tafel: </a:t>
            </a:r>
            <a:r>
              <a:rPr lang="nl-NL" sz="2800" dirty="0"/>
              <a:t>1,2,3,</a:t>
            </a:r>
            <a:r>
              <a:rPr lang="nl-NL" dirty="0"/>
              <a:t>5</a:t>
            </a:r>
          </a:p>
        </p:txBody>
      </p:sp>
      <p:sp>
        <p:nvSpPr>
          <p:cNvPr id="3" name="Tekstvak 2">
            <a:extLst>
              <a:ext uri="{FF2B5EF4-FFF2-40B4-BE49-F238E27FC236}">
                <a16:creationId xmlns:a16="http://schemas.microsoft.com/office/drawing/2014/main" id="{A428166A-1CB0-8156-3E8E-51BB6F836C47}"/>
              </a:ext>
            </a:extLst>
          </p:cNvPr>
          <p:cNvSpPr txBox="1"/>
          <p:nvPr/>
        </p:nvSpPr>
        <p:spPr>
          <a:xfrm>
            <a:off x="517457" y="2425730"/>
            <a:ext cx="8542316"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latin typeface="Trebuchet MS"/>
                <a:ea typeface="+mn-lt"/>
                <a:cs typeface="Times New Roman"/>
              </a:rPr>
              <a:t>Voor ieder van ons een plaats aan de tafel,</a:t>
            </a:r>
            <a:endParaRPr lang="nl-NL" dirty="0">
              <a:latin typeface="Trebuchet MS"/>
            </a:endParaRPr>
          </a:p>
          <a:p>
            <a:r>
              <a:rPr lang="nl-NL" sz="2800" dirty="0">
                <a:latin typeface="Trebuchet MS"/>
                <a:ea typeface="+mn-lt"/>
                <a:cs typeface="Times New Roman"/>
              </a:rPr>
              <a:t>van eerbied vervuld, van angsten bevrijd,</a:t>
            </a:r>
            <a:endParaRPr lang="nl-NL" dirty="0">
              <a:latin typeface="Trebuchet MS"/>
            </a:endParaRPr>
          </a:p>
          <a:p>
            <a:r>
              <a:rPr lang="nl-NL" sz="2800" dirty="0">
                <a:latin typeface="Trebuchet MS"/>
                <a:ea typeface="+mn-lt"/>
                <a:cs typeface="Times New Roman"/>
              </a:rPr>
              <a:t>een plaats om te zijn, een plaats</a:t>
            </a:r>
            <a:r>
              <a:rPr lang="nl-NL" sz="2800" dirty="0">
                <a:latin typeface="Trebuchet MS"/>
                <a:cs typeface="Times New Roman"/>
              </a:rPr>
              <a:t> om te worden</a:t>
            </a:r>
            <a:endParaRPr lang="nl-NL" dirty="0">
              <a:latin typeface="Trebuchet MS"/>
            </a:endParaRPr>
          </a:p>
          <a:p>
            <a:r>
              <a:rPr lang="nl-NL" sz="2800" dirty="0">
                <a:latin typeface="Trebuchet MS"/>
                <a:cs typeface="Times New Roman"/>
              </a:rPr>
              <a:t>getuige van Hem, </a:t>
            </a:r>
            <a:r>
              <a:rPr lang="nl-NL" sz="2800" dirty="0">
                <a:latin typeface="Trebuchet MS"/>
                <a:ea typeface="+mn-lt"/>
                <a:cs typeface="Times New Roman"/>
              </a:rPr>
              <a:t>een levend bewijs.</a:t>
            </a:r>
            <a:endParaRPr lang="nl-NL" dirty="0">
              <a:latin typeface="Trebuchet MS"/>
            </a:endParaRPr>
          </a:p>
          <a:p>
            <a:endParaRPr lang="nl-NL" sz="2800" dirty="0">
              <a:latin typeface="Trebuchet MS"/>
              <a:cs typeface="Times New Roman"/>
            </a:endParaRPr>
          </a:p>
          <a:p>
            <a:r>
              <a:rPr lang="nl-NL" sz="2800" i="1" dirty="0">
                <a:latin typeface="Trebuchet MS"/>
                <a:ea typeface="+mn-lt"/>
                <a:cs typeface="Times New Roman"/>
              </a:rPr>
              <a:t>Refrein: </a:t>
            </a:r>
            <a:endParaRPr lang="nl-NL" i="1" dirty="0">
              <a:latin typeface="Trebuchet MS"/>
              <a:ea typeface="+mn-lt"/>
              <a:cs typeface="Times New Roman"/>
            </a:endParaRPr>
          </a:p>
          <a:p>
            <a:r>
              <a:rPr lang="nl-NL" sz="2800" dirty="0">
                <a:latin typeface="Trebuchet MS"/>
                <a:ea typeface="+mn-lt"/>
                <a:cs typeface="Times New Roman"/>
              </a:rPr>
              <a:t>Vol vreugde ziet God </a:t>
            </a:r>
            <a:r>
              <a:rPr lang="nl-NL" sz="2800" dirty="0">
                <a:latin typeface="Trebuchet MS"/>
                <a:cs typeface="Times New Roman"/>
              </a:rPr>
              <a:t>naar </a:t>
            </a:r>
            <a:r>
              <a:rPr lang="nl-NL" sz="2800" dirty="0">
                <a:latin typeface="Trebuchet MS"/>
                <a:ea typeface="+mn-lt"/>
                <a:cs typeface="Times New Roman"/>
              </a:rPr>
              <a:t>mensen die recht doen: zij scheppen geluk!</a:t>
            </a:r>
            <a:endParaRPr lang="nl-NL" dirty="0">
              <a:latin typeface="Trebuchet MS"/>
            </a:endParaRPr>
          </a:p>
          <a:p>
            <a:r>
              <a:rPr lang="nl-NL" sz="2800" dirty="0">
                <a:latin typeface="Trebuchet MS"/>
                <a:ea typeface="+mn-lt"/>
                <a:cs typeface="Times New Roman"/>
              </a:rPr>
              <a:t>Vol vreugde ziet God naar mensen die recht doen: zij scheppen recht en geluk!</a:t>
            </a:r>
            <a:endParaRPr lang="nl-NL" dirty="0">
              <a:latin typeface="Trebuchet MS"/>
            </a:endParaRPr>
          </a:p>
          <a:p>
            <a:endParaRPr lang="nl-NL" sz="2800" dirty="0">
              <a:latin typeface="Trebuchet MS"/>
            </a:endParaRPr>
          </a:p>
        </p:txBody>
      </p:sp>
    </p:spTree>
    <p:extLst>
      <p:ext uri="{BB962C8B-B14F-4D97-AF65-F5344CB8AC3E}">
        <p14:creationId xmlns:p14="http://schemas.microsoft.com/office/powerpoint/2010/main" val="3666677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p:txBody>
          <a:bodyPr/>
          <a:lstStyle/>
          <a:p>
            <a:endParaRPr lang="nl-NL" dirty="0"/>
          </a:p>
        </p:txBody>
      </p:sp>
      <p:pic>
        <p:nvPicPr>
          <p:cNvPr id="4" name="Tijdelijke aanduiding voor inhoud 3" descr="Afbeelding met tekst&#10;&#10;Automatisch gegenereerde beschrijving">
            <a:extLst>
              <a:ext uri="{FF2B5EF4-FFF2-40B4-BE49-F238E27FC236}">
                <a16:creationId xmlns:a16="http://schemas.microsoft.com/office/drawing/2014/main" id="{A7B4CFCF-7FCD-076C-3337-38195953B9AB}"/>
              </a:ext>
            </a:extLst>
          </p:cNvPr>
          <p:cNvPicPr>
            <a:picLocks noGrp="1" noChangeAspect="1"/>
          </p:cNvPicPr>
          <p:nvPr>
            <p:ph idx="1"/>
          </p:nvPr>
        </p:nvPicPr>
        <p:blipFill>
          <a:blip r:embed="rId2"/>
          <a:stretch>
            <a:fillRect/>
          </a:stretch>
        </p:blipFill>
        <p:spPr>
          <a:xfrm>
            <a:off x="459095" y="5553776"/>
            <a:ext cx="5638800" cy="1019175"/>
          </a:xfrm>
        </p:spPr>
      </p:pic>
    </p:spTree>
    <p:extLst>
      <p:ext uri="{BB962C8B-B14F-4D97-AF65-F5344CB8AC3E}">
        <p14:creationId xmlns:p14="http://schemas.microsoft.com/office/powerpoint/2010/main" val="5312711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15821" y="787068"/>
            <a:ext cx="11245297" cy="1325563"/>
          </a:xfrm>
        </p:spPr>
        <p:txBody>
          <a:bodyPr/>
          <a:lstStyle/>
          <a:p>
            <a:r>
              <a:rPr lang="nl-NL" dirty="0"/>
              <a:t>Ga met God en Hij zal met je zijn: 1</a:t>
            </a:r>
            <a:r>
              <a:rPr lang="nl-NL" sz="2800" dirty="0"/>
              <a:t>,2,4</a:t>
            </a:r>
            <a:endParaRPr lang="nl-NL" dirty="0"/>
          </a:p>
        </p:txBody>
      </p:sp>
      <p:sp>
        <p:nvSpPr>
          <p:cNvPr id="3" name="Tekstvak 2">
            <a:extLst>
              <a:ext uri="{FF2B5EF4-FFF2-40B4-BE49-F238E27FC236}">
                <a16:creationId xmlns:a16="http://schemas.microsoft.com/office/drawing/2014/main" id="{A428166A-1CB0-8156-3E8E-51BB6F836C47}"/>
              </a:ext>
            </a:extLst>
          </p:cNvPr>
          <p:cNvSpPr txBox="1"/>
          <p:nvPr/>
        </p:nvSpPr>
        <p:spPr>
          <a:xfrm>
            <a:off x="517457" y="2425730"/>
            <a:ext cx="8542316"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latin typeface="Trebuchet MS"/>
                <a:ea typeface="+mn-lt"/>
                <a:cs typeface="Times New Roman"/>
              </a:rPr>
              <a:t>Ga </a:t>
            </a:r>
            <a:r>
              <a:rPr lang="nl-NL" sz="2800" dirty="0">
                <a:latin typeface="Trebuchet MS"/>
                <a:cs typeface="Times New Roman"/>
              </a:rPr>
              <a:t>met </a:t>
            </a:r>
            <a:r>
              <a:rPr lang="nl-NL" sz="2800" dirty="0">
                <a:latin typeface="Trebuchet MS"/>
                <a:ea typeface="+mn-lt"/>
                <a:cs typeface="Times New Roman"/>
              </a:rPr>
              <a:t>God en Hij zal met je zijn</a:t>
            </a:r>
            <a:endParaRPr lang="nl-NL" dirty="0">
              <a:latin typeface="Trebuchet MS"/>
            </a:endParaRPr>
          </a:p>
          <a:p>
            <a:r>
              <a:rPr lang="nl-NL" sz="2800" dirty="0">
                <a:latin typeface="Trebuchet MS"/>
                <a:cs typeface="Times New Roman"/>
              </a:rPr>
              <a:t>jou nabij op al je wegen</a:t>
            </a:r>
            <a:endParaRPr lang="nl-NL" dirty="0">
              <a:latin typeface="Trebuchet MS"/>
            </a:endParaRPr>
          </a:p>
          <a:p>
            <a:r>
              <a:rPr lang="nl-NL" sz="2800" dirty="0">
                <a:latin typeface="Trebuchet MS"/>
                <a:cs typeface="Times New Roman"/>
              </a:rPr>
              <a:t>met Zijn raad en troost en zegen</a:t>
            </a:r>
            <a:r>
              <a:rPr lang="nl-NL" sz="2800" dirty="0">
                <a:latin typeface="Trebuchet MS"/>
                <a:ea typeface="+mn-lt"/>
                <a:cs typeface="Times New Roman"/>
              </a:rPr>
              <a:t>.</a:t>
            </a:r>
            <a:endParaRPr lang="nl-NL" dirty="0">
              <a:latin typeface="Trebuchet MS"/>
            </a:endParaRPr>
          </a:p>
          <a:p>
            <a:r>
              <a:rPr lang="nl-NL" sz="2800" dirty="0">
                <a:latin typeface="Trebuchet MS"/>
                <a:cs typeface="Times New Roman"/>
              </a:rPr>
              <a:t>Ga met </a:t>
            </a:r>
            <a:r>
              <a:rPr lang="nl-NL" sz="2800" dirty="0">
                <a:latin typeface="Trebuchet MS"/>
                <a:ea typeface="+mn-lt"/>
                <a:cs typeface="Times New Roman"/>
              </a:rPr>
              <a:t>God en Hij zal met je zijn.</a:t>
            </a:r>
            <a:endParaRPr lang="nl-NL" dirty="0">
              <a:latin typeface="Trebuchet MS"/>
            </a:endParaRPr>
          </a:p>
          <a:p>
            <a:endParaRPr lang="nl-NL" sz="2800" dirty="0">
              <a:latin typeface="Trebuchet MS"/>
              <a:cs typeface="Times New Roman"/>
            </a:endParaRPr>
          </a:p>
          <a:p>
            <a:endParaRPr lang="nl-NL" sz="2800" dirty="0">
              <a:latin typeface="Trebuchet MS"/>
            </a:endParaRPr>
          </a:p>
        </p:txBody>
      </p:sp>
    </p:spTree>
    <p:extLst>
      <p:ext uri="{BB962C8B-B14F-4D97-AF65-F5344CB8AC3E}">
        <p14:creationId xmlns:p14="http://schemas.microsoft.com/office/powerpoint/2010/main" val="160660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15821" y="787068"/>
            <a:ext cx="11245297" cy="1325563"/>
          </a:xfrm>
        </p:spPr>
        <p:txBody>
          <a:bodyPr/>
          <a:lstStyle/>
          <a:p>
            <a:r>
              <a:rPr lang="nl-NL" dirty="0"/>
              <a:t>Ga met God en Hij zal met je zijn: </a:t>
            </a:r>
            <a:r>
              <a:rPr lang="nl-NL" sz="2800" dirty="0"/>
              <a:t>1,</a:t>
            </a:r>
            <a:r>
              <a:rPr lang="nl-NL" dirty="0"/>
              <a:t>2</a:t>
            </a:r>
            <a:r>
              <a:rPr lang="nl-NL" sz="2800" dirty="0"/>
              <a:t>,4</a:t>
            </a:r>
            <a:endParaRPr lang="nl-NL" dirty="0"/>
          </a:p>
        </p:txBody>
      </p:sp>
      <p:sp>
        <p:nvSpPr>
          <p:cNvPr id="3" name="Tekstvak 2">
            <a:extLst>
              <a:ext uri="{FF2B5EF4-FFF2-40B4-BE49-F238E27FC236}">
                <a16:creationId xmlns:a16="http://schemas.microsoft.com/office/drawing/2014/main" id="{A428166A-1CB0-8156-3E8E-51BB6F836C47}"/>
              </a:ext>
            </a:extLst>
          </p:cNvPr>
          <p:cNvSpPr txBox="1"/>
          <p:nvPr/>
        </p:nvSpPr>
        <p:spPr>
          <a:xfrm>
            <a:off x="517457" y="2425730"/>
            <a:ext cx="8542316"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latin typeface="Trebuchet MS"/>
                <a:ea typeface="+mn-lt"/>
                <a:cs typeface="Times New Roman"/>
              </a:rPr>
              <a:t>Ga </a:t>
            </a:r>
            <a:r>
              <a:rPr lang="nl-NL" sz="2800" dirty="0">
                <a:latin typeface="Trebuchet MS"/>
                <a:cs typeface="Times New Roman"/>
              </a:rPr>
              <a:t>met </a:t>
            </a:r>
            <a:r>
              <a:rPr lang="nl-NL" sz="2800" dirty="0">
                <a:latin typeface="Trebuchet MS"/>
                <a:ea typeface="+mn-lt"/>
                <a:cs typeface="Times New Roman"/>
              </a:rPr>
              <a:t>God en Hij zal met je zijn</a:t>
            </a:r>
            <a:endParaRPr lang="nl-NL" dirty="0">
              <a:latin typeface="Trebuchet MS"/>
            </a:endParaRPr>
          </a:p>
          <a:p>
            <a:r>
              <a:rPr lang="nl-NL" sz="2800" dirty="0">
                <a:latin typeface="Trebuchet MS"/>
                <a:cs typeface="Times New Roman"/>
              </a:rPr>
              <a:t>bij gevaar, in bange tijden</a:t>
            </a:r>
            <a:endParaRPr lang="nl-NL">
              <a:latin typeface="Trebuchet MS"/>
            </a:endParaRPr>
          </a:p>
          <a:p>
            <a:r>
              <a:rPr lang="nl-NL" sz="2800" dirty="0">
                <a:latin typeface="Trebuchet MS"/>
                <a:cs typeface="Times New Roman"/>
              </a:rPr>
              <a:t>over jou Zijn vleugels </a:t>
            </a:r>
            <a:r>
              <a:rPr lang="nl-NL" sz="2800" dirty="0">
                <a:latin typeface="Trebuchet MS"/>
                <a:ea typeface="+mn-lt"/>
                <a:cs typeface="Times New Roman"/>
              </a:rPr>
              <a:t>spreiden</a:t>
            </a:r>
            <a:endParaRPr lang="nl-NL" dirty="0">
              <a:latin typeface="Trebuchet MS"/>
            </a:endParaRPr>
          </a:p>
          <a:p>
            <a:r>
              <a:rPr lang="nl-NL" sz="2800" dirty="0">
                <a:latin typeface="Trebuchet MS"/>
                <a:cs typeface="Times New Roman"/>
              </a:rPr>
              <a:t>Ga met </a:t>
            </a:r>
            <a:r>
              <a:rPr lang="nl-NL" sz="2800" dirty="0">
                <a:latin typeface="Trebuchet MS"/>
                <a:ea typeface="+mn-lt"/>
                <a:cs typeface="Times New Roman"/>
              </a:rPr>
              <a:t>God en Hij zal met je zijn</a:t>
            </a:r>
            <a:endParaRPr lang="nl-NL" dirty="0">
              <a:latin typeface="Trebuchet MS"/>
            </a:endParaRPr>
          </a:p>
          <a:p>
            <a:endParaRPr lang="nl-NL" sz="2800" dirty="0">
              <a:latin typeface="Trebuchet MS"/>
              <a:cs typeface="Times New Roman"/>
            </a:endParaRPr>
          </a:p>
          <a:p>
            <a:endParaRPr lang="nl-NL" sz="2800" dirty="0">
              <a:latin typeface="Trebuchet MS"/>
              <a:cs typeface="Times New Roman"/>
            </a:endParaRPr>
          </a:p>
          <a:p>
            <a:endParaRPr lang="nl-NL" sz="2800" dirty="0">
              <a:latin typeface="Trebuchet MS"/>
            </a:endParaRPr>
          </a:p>
        </p:txBody>
      </p:sp>
    </p:spTree>
    <p:extLst>
      <p:ext uri="{BB962C8B-B14F-4D97-AF65-F5344CB8AC3E}">
        <p14:creationId xmlns:p14="http://schemas.microsoft.com/office/powerpoint/2010/main" val="1032946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515821" y="787068"/>
            <a:ext cx="11245297" cy="1325563"/>
          </a:xfrm>
        </p:spPr>
        <p:txBody>
          <a:bodyPr/>
          <a:lstStyle/>
          <a:p>
            <a:r>
              <a:rPr lang="nl-NL" dirty="0"/>
              <a:t>Ga met God en Hij zal met je zijn: </a:t>
            </a:r>
            <a:r>
              <a:rPr lang="nl-NL" sz="2800" dirty="0"/>
              <a:t>1,2,</a:t>
            </a:r>
            <a:r>
              <a:rPr lang="nl-NL" dirty="0"/>
              <a:t>4</a:t>
            </a:r>
          </a:p>
        </p:txBody>
      </p:sp>
      <p:sp>
        <p:nvSpPr>
          <p:cNvPr id="3" name="Tekstvak 2">
            <a:extLst>
              <a:ext uri="{FF2B5EF4-FFF2-40B4-BE49-F238E27FC236}">
                <a16:creationId xmlns:a16="http://schemas.microsoft.com/office/drawing/2014/main" id="{A428166A-1CB0-8156-3E8E-51BB6F836C47}"/>
              </a:ext>
            </a:extLst>
          </p:cNvPr>
          <p:cNvSpPr txBox="1"/>
          <p:nvPr/>
        </p:nvSpPr>
        <p:spPr>
          <a:xfrm>
            <a:off x="517457" y="2425730"/>
            <a:ext cx="854231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latin typeface="Trebuchet MS"/>
                <a:ea typeface="+mn-lt"/>
                <a:cs typeface="Times New Roman"/>
              </a:rPr>
              <a:t>Ga </a:t>
            </a:r>
            <a:r>
              <a:rPr lang="nl-NL" sz="2800" dirty="0">
                <a:latin typeface="Trebuchet MS"/>
                <a:cs typeface="Times New Roman"/>
              </a:rPr>
              <a:t>met </a:t>
            </a:r>
            <a:r>
              <a:rPr lang="nl-NL" sz="2800" dirty="0">
                <a:latin typeface="Trebuchet MS"/>
                <a:ea typeface="+mn-lt"/>
                <a:cs typeface="Times New Roman"/>
              </a:rPr>
              <a:t>God en Hij zal met je zijn</a:t>
            </a:r>
            <a:endParaRPr lang="nl-NL" dirty="0">
              <a:latin typeface="Trebuchet MS"/>
            </a:endParaRPr>
          </a:p>
          <a:p>
            <a:r>
              <a:rPr lang="nl-NL" sz="2800" dirty="0">
                <a:latin typeface="Trebuchet MS"/>
                <a:cs typeface="Times New Roman"/>
              </a:rPr>
              <a:t>tot wij weer elkaar ontmoeten</a:t>
            </a:r>
            <a:endParaRPr lang="nl-NL" dirty="0">
              <a:latin typeface="Trebuchet MS"/>
            </a:endParaRPr>
          </a:p>
          <a:p>
            <a:r>
              <a:rPr lang="nl-NL" sz="2800" dirty="0">
                <a:latin typeface="Trebuchet MS"/>
                <a:cs typeface="Times New Roman"/>
              </a:rPr>
              <a:t>in Zijn naam elkaar </a:t>
            </a:r>
            <a:r>
              <a:rPr lang="nl-NL" sz="2800" dirty="0">
                <a:latin typeface="Trebuchet MS"/>
                <a:ea typeface="+mn-lt"/>
                <a:cs typeface="Times New Roman"/>
              </a:rPr>
              <a:t>begroeten</a:t>
            </a:r>
            <a:endParaRPr lang="nl-NL" dirty="0">
              <a:latin typeface="Trebuchet MS"/>
            </a:endParaRPr>
          </a:p>
          <a:p>
            <a:r>
              <a:rPr lang="nl-NL" sz="2800" dirty="0">
                <a:latin typeface="Trebuchet MS"/>
                <a:cs typeface="Times New Roman"/>
              </a:rPr>
              <a:t>Ga met </a:t>
            </a:r>
            <a:r>
              <a:rPr lang="nl-NL" sz="2800" dirty="0">
                <a:latin typeface="Trebuchet MS"/>
                <a:ea typeface="+mn-lt"/>
                <a:cs typeface="Times New Roman"/>
              </a:rPr>
              <a:t>God en Hij zal met je zijn</a:t>
            </a:r>
            <a:endParaRPr lang="nl-NL" dirty="0">
              <a:latin typeface="Trebuchet MS"/>
            </a:endParaRPr>
          </a:p>
          <a:p>
            <a:endParaRPr lang="nl-NL" sz="2800" dirty="0">
              <a:latin typeface="Trebuchet MS"/>
              <a:cs typeface="Times New Roman"/>
            </a:endParaRPr>
          </a:p>
          <a:p>
            <a:endParaRPr lang="nl-NL" sz="2800" dirty="0">
              <a:latin typeface="Trebuchet MS"/>
              <a:cs typeface="Times New Roman"/>
            </a:endParaRPr>
          </a:p>
          <a:p>
            <a:endParaRPr lang="nl-NL" sz="2800" dirty="0">
              <a:latin typeface="Trebuchet MS"/>
              <a:cs typeface="Times New Roman"/>
            </a:endParaRPr>
          </a:p>
          <a:p>
            <a:endParaRPr lang="nl-NL" sz="2800" dirty="0">
              <a:latin typeface="Trebuchet MS"/>
            </a:endParaRPr>
          </a:p>
        </p:txBody>
      </p:sp>
    </p:spTree>
    <p:extLst>
      <p:ext uri="{BB962C8B-B14F-4D97-AF65-F5344CB8AC3E}">
        <p14:creationId xmlns:p14="http://schemas.microsoft.com/office/powerpoint/2010/main" val="4199850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35959F4-53DA-47FF-BC24-1E5B75C69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2" name="Group 11">
            <a:extLst>
              <a:ext uri="{FF2B5EF4-FFF2-40B4-BE49-F238E27FC236}">
                <a16:creationId xmlns:a16="http://schemas.microsoft.com/office/drawing/2014/main" id="{A7CF83E8-F6F0-41E3-B580-7412A04DDF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13" name="Freeform: Shape 12">
              <a:extLst>
                <a:ext uri="{FF2B5EF4-FFF2-40B4-BE49-F238E27FC236}">
                  <a16:creationId xmlns:a16="http://schemas.microsoft.com/office/drawing/2014/main" id="{1A0B6DBB-705D-48D0-842C-F9DFA7684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194A764-16E1-4D0D-9357-76F80E608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115B7F3F-A40D-4F24-8536-E2420B4332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CEF42844-A829-4ED2-A360-63BB2A7C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57B23B52-A1C3-44EF-BC11-9094A0DA1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064E08E5-DA92-4CF2-A0BF-E34180022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A222560-E657-4CAE-B667-7BE9E224B2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Freeform: Shape 20">
            <a:extLst>
              <a:ext uri="{FF2B5EF4-FFF2-40B4-BE49-F238E27FC236}">
                <a16:creationId xmlns:a16="http://schemas.microsoft.com/office/drawing/2014/main" id="{59226104-0061-4319-8237-9C001BF85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3"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24" name="Graphic 78">
              <a:extLst>
                <a:ext uri="{FF2B5EF4-FFF2-40B4-BE49-F238E27FC236}">
                  <a16:creationId xmlns:a16="http://schemas.microsoft.com/office/drawing/2014/main" id="{5E279D86-4533-45F1-B0AA-D237399A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5" name="Graphic 78">
              <a:extLst>
                <a:ext uri="{FF2B5EF4-FFF2-40B4-BE49-F238E27FC236}">
                  <a16:creationId xmlns:a16="http://schemas.microsoft.com/office/drawing/2014/main" id="{764FD722-CB31-4326-ADD8-CBA52FD1FF5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6" name="Graphic 78">
                <a:extLst>
                  <a:ext uri="{FF2B5EF4-FFF2-40B4-BE49-F238E27FC236}">
                    <a16:creationId xmlns:a16="http://schemas.microsoft.com/office/drawing/2014/main" id="{24E4BCEC-8B0A-444E-8509-1B3BB0449E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9DB36622-1DC7-4B17-8984-588BA8999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8" name="Graphic 78">
                <a:extLst>
                  <a:ext uri="{FF2B5EF4-FFF2-40B4-BE49-F238E27FC236}">
                    <a16:creationId xmlns:a16="http://schemas.microsoft.com/office/drawing/2014/main" id="{51B97AF0-1974-42B9-B5FC-A332C52E8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9" name="Graphic 78">
                <a:extLst>
                  <a:ext uri="{FF2B5EF4-FFF2-40B4-BE49-F238E27FC236}">
                    <a16:creationId xmlns:a16="http://schemas.microsoft.com/office/drawing/2014/main" id="{95A298AD-BE5D-4BE1-8CDF-DBFB42D63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useBgFill="1">
        <p:nvSpPr>
          <p:cNvPr id="31" name="Rectangle 30">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el 1">
            <a:extLst>
              <a:ext uri="{FF2B5EF4-FFF2-40B4-BE49-F238E27FC236}">
                <a16:creationId xmlns:a16="http://schemas.microsoft.com/office/drawing/2014/main" id="{CDB41D46-D50E-BFE6-2FB2-B64D08C04C4B}"/>
              </a:ext>
            </a:extLst>
          </p:cNvPr>
          <p:cNvSpPr>
            <a:spLocks noGrp="1"/>
          </p:cNvSpPr>
          <p:nvPr>
            <p:ph type="title"/>
          </p:nvPr>
        </p:nvSpPr>
        <p:spPr>
          <a:xfrm>
            <a:off x="6226356" y="1122363"/>
            <a:ext cx="4969468" cy="1978346"/>
          </a:xfrm>
        </p:spPr>
        <p:txBody>
          <a:bodyPr vert="horz" lIns="91440" tIns="45720" rIns="91440" bIns="45720" rtlCol="0" anchor="b">
            <a:normAutofit/>
          </a:bodyPr>
          <a:lstStyle/>
          <a:p>
            <a:r>
              <a:rPr lang="en-US" sz="4000"/>
              <a:t>Dank dat jullie er waren! </a:t>
            </a:r>
          </a:p>
        </p:txBody>
      </p:sp>
      <p:pic>
        <p:nvPicPr>
          <p:cNvPr id="4" name="Tijdelijke aanduiding voor inhoud 3" descr="Afbeelding met tekst&#10;&#10;Automatisch gegenereerde beschrijving">
            <a:extLst>
              <a:ext uri="{FF2B5EF4-FFF2-40B4-BE49-F238E27FC236}">
                <a16:creationId xmlns:a16="http://schemas.microsoft.com/office/drawing/2014/main" id="{A7B4CFCF-7FCD-076C-3337-38195953B9AB}"/>
              </a:ext>
            </a:extLst>
          </p:cNvPr>
          <p:cNvPicPr>
            <a:picLocks noGrp="1" noChangeAspect="1"/>
          </p:cNvPicPr>
          <p:nvPr>
            <p:ph idx="1"/>
          </p:nvPr>
        </p:nvPicPr>
        <p:blipFill>
          <a:blip r:embed="rId2"/>
          <a:stretch>
            <a:fillRect/>
          </a:stretch>
        </p:blipFill>
        <p:spPr>
          <a:xfrm>
            <a:off x="770807" y="5395048"/>
            <a:ext cx="5081567" cy="914682"/>
          </a:xfrm>
          <a:prstGeom prst="rect">
            <a:avLst/>
          </a:prstGeom>
        </p:spPr>
      </p:pic>
      <p:grpSp>
        <p:nvGrpSpPr>
          <p:cNvPr id="33"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09740" y="3267662"/>
            <a:ext cx="972241" cy="45718"/>
            <a:chOff x="4886325" y="3371754"/>
            <a:chExt cx="2418492" cy="113728"/>
          </a:xfrm>
          <a:solidFill>
            <a:schemeClr val="accent1"/>
          </a:solidFill>
        </p:grpSpPr>
        <p:sp>
          <p:nvSpPr>
            <p:cNvPr id="34"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35"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36"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37"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38"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39"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pic>
        <p:nvPicPr>
          <p:cNvPr id="5" name="Tijdelijke aanduiding voor inhoud 6" descr="Afbeelding met tekst, grafische vormgeving, Graphics, poster&#10;&#10;Automatisch gegenereerde beschrijving">
            <a:extLst>
              <a:ext uri="{FF2B5EF4-FFF2-40B4-BE49-F238E27FC236}">
                <a16:creationId xmlns:a16="http://schemas.microsoft.com/office/drawing/2014/main" id="{33B18D0B-86A5-6885-0461-6BCAE5031B62}"/>
              </a:ext>
            </a:extLst>
          </p:cNvPr>
          <p:cNvPicPr>
            <a:picLocks noChangeAspect="1"/>
          </p:cNvPicPr>
          <p:nvPr/>
        </p:nvPicPr>
        <p:blipFill>
          <a:blip r:embed="rId3"/>
          <a:stretch>
            <a:fillRect/>
          </a:stretch>
        </p:blipFill>
        <p:spPr>
          <a:xfrm>
            <a:off x="770711" y="1382858"/>
            <a:ext cx="5077437" cy="2843688"/>
          </a:xfrm>
          <a:prstGeom prst="rect">
            <a:avLst/>
          </a:prstGeom>
        </p:spPr>
      </p:pic>
      <p:sp>
        <p:nvSpPr>
          <p:cNvPr id="41" name="Freeform: Shape 40">
            <a:extLst>
              <a:ext uri="{FF2B5EF4-FFF2-40B4-BE49-F238E27FC236}">
                <a16:creationId xmlns:a16="http://schemas.microsoft.com/office/drawing/2014/main" id="{7B00A1D9-3DA8-4595-8774-D2B89E6EE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80178" y="5855744"/>
            <a:ext cx="3104998" cy="1002257"/>
          </a:xfrm>
          <a:custGeom>
            <a:avLst/>
            <a:gdLst>
              <a:gd name="connsiteX0" fmla="*/ 2220651 w 3104998"/>
              <a:gd name="connsiteY0" fmla="*/ 141 h 1002257"/>
              <a:gd name="connsiteX1" fmla="*/ 3076626 w 3104998"/>
              <a:gd name="connsiteY1" fmla="*/ 220708 h 1002257"/>
              <a:gd name="connsiteX2" fmla="*/ 3104998 w 3104998"/>
              <a:gd name="connsiteY2" fmla="*/ 237645 h 1002257"/>
              <a:gd name="connsiteX3" fmla="*/ 3104998 w 3104998"/>
              <a:gd name="connsiteY3" fmla="*/ 1002257 h 1002257"/>
              <a:gd name="connsiteX4" fmla="*/ 0 w 3104998"/>
              <a:gd name="connsiteY4" fmla="*/ 1002257 h 1002257"/>
              <a:gd name="connsiteX5" fmla="*/ 208734 w 3104998"/>
              <a:gd name="connsiteY5" fmla="*/ 868737 h 1002257"/>
              <a:gd name="connsiteX6" fmla="*/ 1364122 w 3104998"/>
              <a:gd name="connsiteY6" fmla="*/ 222705 h 1002257"/>
              <a:gd name="connsiteX7" fmla="*/ 2085269 w 3104998"/>
              <a:gd name="connsiteY7" fmla="*/ 7760 h 1002257"/>
              <a:gd name="connsiteX8" fmla="*/ 2220651 w 3104998"/>
              <a:gd name="connsiteY8" fmla="*/ 141 h 1002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4998" h="1002257">
                <a:moveTo>
                  <a:pt x="2220651" y="141"/>
                </a:moveTo>
                <a:cubicBezTo>
                  <a:pt x="2532946" y="-4033"/>
                  <a:pt x="2819845" y="84824"/>
                  <a:pt x="3076626" y="220708"/>
                </a:cubicBezTo>
                <a:lnTo>
                  <a:pt x="3104998" y="237645"/>
                </a:lnTo>
                <a:lnTo>
                  <a:pt x="3104998" y="1002257"/>
                </a:lnTo>
                <a:lnTo>
                  <a:pt x="0" y="1002257"/>
                </a:lnTo>
                <a:lnTo>
                  <a:pt x="208734" y="868737"/>
                </a:lnTo>
                <a:cubicBezTo>
                  <a:pt x="716785" y="552239"/>
                  <a:pt x="1150146" y="315174"/>
                  <a:pt x="1364122" y="222705"/>
                </a:cubicBezTo>
                <a:cubicBezTo>
                  <a:pt x="1588430" y="125724"/>
                  <a:pt x="1824360" y="33775"/>
                  <a:pt x="2085269" y="7760"/>
                </a:cubicBezTo>
                <a:cubicBezTo>
                  <a:pt x="2130905" y="3232"/>
                  <a:pt x="2176037" y="737"/>
                  <a:pt x="2220651" y="141"/>
                </a:cubicBezTo>
                <a:close/>
              </a:path>
            </a:pathLst>
          </a:custGeom>
          <a:solidFill>
            <a:schemeClr val="accent5">
              <a:lumMod val="40000"/>
              <a:lumOff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dirty="0"/>
          </a:p>
        </p:txBody>
      </p:sp>
      <p:grpSp>
        <p:nvGrpSpPr>
          <p:cNvPr id="43" name="Group 42">
            <a:extLst>
              <a:ext uri="{FF2B5EF4-FFF2-40B4-BE49-F238E27FC236}">
                <a16:creationId xmlns:a16="http://schemas.microsoft.com/office/drawing/2014/main" id="{9BBD2F17-FEE7-4279-B4F7-D6DD03A792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353866">
            <a:off x="9634789" y="5881498"/>
            <a:ext cx="1513209" cy="1055579"/>
            <a:chOff x="10631877" y="3331293"/>
            <a:chExt cx="1483323" cy="1034734"/>
          </a:xfrm>
          <a:solidFill>
            <a:schemeClr val="accent6"/>
          </a:solidFill>
        </p:grpSpPr>
        <p:sp>
          <p:nvSpPr>
            <p:cNvPr id="44" name="Freeform: Shape 43">
              <a:extLst>
                <a:ext uri="{FF2B5EF4-FFF2-40B4-BE49-F238E27FC236}">
                  <a16:creationId xmlns:a16="http://schemas.microsoft.com/office/drawing/2014/main" id="{74483F1B-3536-4F72-9D82-B76C04D865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5" name="Freeform: Shape 44">
              <a:extLst>
                <a:ext uri="{FF2B5EF4-FFF2-40B4-BE49-F238E27FC236}">
                  <a16:creationId xmlns:a16="http://schemas.microsoft.com/office/drawing/2014/main" id="{936F1A89-CA7E-491C-8CEB-A1047BD1FA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6" name="Freeform: Shape 45">
              <a:extLst>
                <a:ext uri="{FF2B5EF4-FFF2-40B4-BE49-F238E27FC236}">
                  <a16:creationId xmlns:a16="http://schemas.microsoft.com/office/drawing/2014/main" id="{52F4B4AA-4C5E-48C0-9664-3D02D3A978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983079" y="3331293"/>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47" name="Graphic 12">
              <a:extLst>
                <a:ext uri="{FF2B5EF4-FFF2-40B4-BE49-F238E27FC236}">
                  <a16:creationId xmlns:a16="http://schemas.microsoft.com/office/drawing/2014/main" id="{ABB5BD64-94E5-41A8-945C-9381D1E67A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31877" y="4207203"/>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48" name="Graphic 15">
              <a:extLst>
                <a:ext uri="{FF2B5EF4-FFF2-40B4-BE49-F238E27FC236}">
                  <a16:creationId xmlns:a16="http://schemas.microsoft.com/office/drawing/2014/main" id="{6BD19F0F-1BB5-4891-9BF5-A13F4952F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49" name="Graphic 15">
              <a:extLst>
                <a:ext uri="{FF2B5EF4-FFF2-40B4-BE49-F238E27FC236}">
                  <a16:creationId xmlns:a16="http://schemas.microsoft.com/office/drawing/2014/main" id="{8223690E-BC0D-4E8A-BC78-952F5B682F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02F61AF-AA21-42B5-BBE4-DAD35862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620035103"/>
      </p:ext>
    </p:extLst>
  </p:cSld>
  <p:clrMapOvr>
    <a:masterClrMapping/>
  </p:clrMapOvr>
</p:sld>
</file>

<file path=ppt/theme/theme1.xml><?xml version="1.0" encoding="utf-8"?>
<a:theme xmlns:a="http://schemas.openxmlformats.org/drawingml/2006/main" name="RocaVTI">
  <a:themeElements>
    <a:clrScheme name="AnalogousFromDarkSeedLeftStep">
      <a:dk1>
        <a:srgbClr val="000000"/>
      </a:dk1>
      <a:lt1>
        <a:srgbClr val="FFFFFF"/>
      </a:lt1>
      <a:dk2>
        <a:srgbClr val="312B1C"/>
      </a:dk2>
      <a:lt2>
        <a:srgbClr val="F1F0F3"/>
      </a:lt2>
      <a:accent1>
        <a:srgbClr val="97A823"/>
      </a:accent1>
      <a:accent2>
        <a:srgbClr val="C9971C"/>
      </a:accent2>
      <a:accent3>
        <a:srgbClr val="E1632E"/>
      </a:accent3>
      <a:accent4>
        <a:srgbClr val="D01D32"/>
      </a:accent4>
      <a:accent5>
        <a:srgbClr val="E12E8F"/>
      </a:accent5>
      <a:accent6>
        <a:srgbClr val="D01DC8"/>
      </a:accent6>
      <a:hlink>
        <a:srgbClr val="C24876"/>
      </a:hlink>
      <a:folHlink>
        <a:srgbClr val="7F7F7F"/>
      </a:folHlink>
    </a:clrScheme>
    <a:fontScheme name="Custom 36">
      <a:majorFont>
        <a:latin typeface="Georgia Pro Semi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ocaVTI" id="{D79FE1D1-0489-4A69-8531-D0B8CDC31CBE}" vid="{CEBA7FE6-C04B-474E-964F-B022887AD13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2984D8AB00E7549B9F33B2EAF19EC99" ma:contentTypeVersion="12" ma:contentTypeDescription="Een nieuw document maken." ma:contentTypeScope="" ma:versionID="ef522aeb687a22951f51b1bead104674">
  <xsd:schema xmlns:xsd="http://www.w3.org/2001/XMLSchema" xmlns:xs="http://www.w3.org/2001/XMLSchema" xmlns:p="http://schemas.microsoft.com/office/2006/metadata/properties" xmlns:ns2="861db2a2-24df-44c3-a07b-bbdf956462d2" xmlns:ns3="f49dc8c5-3aeb-4421-9f55-18a7300e0726" targetNamespace="http://schemas.microsoft.com/office/2006/metadata/properties" ma:root="true" ma:fieldsID="b5af99a1f327eb20d8c4859c558da94f" ns2:_="" ns3:_="">
    <xsd:import namespace="861db2a2-24df-44c3-a07b-bbdf956462d2"/>
    <xsd:import namespace="f49dc8c5-3aeb-4421-9f55-18a7300e072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1db2a2-24df-44c3-a07b-bbdf956462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56b64be9-ece9-448a-b811-6afe781e82f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49dc8c5-3aeb-4421-9f55-18a7300e072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6f550f8-6f27-4fae-9fd8-2b09064c641d}" ma:internalName="TaxCatchAll" ma:showField="CatchAllData" ma:web="f49dc8c5-3aeb-4421-9f55-18a7300e07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49dc8c5-3aeb-4421-9f55-18a7300e0726" xsi:nil="true"/>
    <lcf76f155ced4ddcb4097134ff3c332f xmlns="861db2a2-24df-44c3-a07b-bbdf956462d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985A2BA-A804-4F56-8BA3-C3ED8D9E1C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1db2a2-24df-44c3-a07b-bbdf956462d2"/>
    <ds:schemaRef ds:uri="f49dc8c5-3aeb-4421-9f55-18a7300e07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81E7D3-D4CD-41A5-865C-FB3891564056}">
  <ds:schemaRefs>
    <ds:schemaRef ds:uri="http://schemas.microsoft.com/sharepoint/v3/contenttype/forms"/>
  </ds:schemaRefs>
</ds:datastoreItem>
</file>

<file path=customXml/itemProps3.xml><?xml version="1.0" encoding="utf-8"?>
<ds:datastoreItem xmlns:ds="http://schemas.openxmlformats.org/officeDocument/2006/customXml" ds:itemID="{27748277-27B6-4EDC-88A1-379759415C77}">
  <ds:schemaRefs>
    <ds:schemaRef ds:uri="http://schemas.microsoft.com/office/2006/metadata/properties"/>
    <ds:schemaRef ds:uri="http://schemas.microsoft.com/office/infopath/2007/PartnerControls"/>
    <ds:schemaRef ds:uri="f49dc8c5-3aeb-4421-9f55-18a7300e0726"/>
    <ds:schemaRef ds:uri="861db2a2-24df-44c3-a07b-bbdf956462d2"/>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Breedbeeld</PresentationFormat>
  <Paragraphs>0</Paragraphs>
  <Slides>39</Slides>
  <Notes>2</Notes>
  <HiddenSlides>0</HiddenSlides>
  <MMClips>0</MMClips>
  <ScaleCrop>false</ScaleCrop>
  <HeadingPairs>
    <vt:vector size="4" baseType="variant">
      <vt:variant>
        <vt:lpstr>Thema</vt:lpstr>
      </vt:variant>
      <vt:variant>
        <vt:i4>1</vt:i4>
      </vt:variant>
      <vt:variant>
        <vt:lpstr>Diatitels</vt:lpstr>
      </vt:variant>
      <vt:variant>
        <vt:i4>39</vt:i4>
      </vt:variant>
    </vt:vector>
  </HeadingPairs>
  <TitlesOfParts>
    <vt:vector size="40" baseType="lpstr">
      <vt:lpstr>RocaVTI</vt:lpstr>
      <vt:lpstr>PowerPoint-presentatie</vt:lpstr>
      <vt:lpstr>Van harte welkom, fijn dat jullie er zijn!</vt:lpstr>
      <vt:lpstr>Programma</vt:lpstr>
      <vt:lpstr>PowerPoint-presentatie</vt:lpstr>
      <vt:lpstr>Goedemorgen, welkom allemaal - 2x</vt:lpstr>
      <vt:lpstr>PowerPoint-presentatie</vt:lpstr>
      <vt:lpstr>Psalm 33: 1, 8</vt:lpstr>
      <vt:lpstr>Psalm 33: 1, 8</vt:lpstr>
      <vt:lpstr>PowerPoint-presentatie</vt:lpstr>
      <vt:lpstr>Lezen: Handelingen 2:42-46</vt:lpstr>
      <vt:lpstr>Lied 839 ‘Ik danste die morgen’ - 1, 4</vt:lpstr>
      <vt:lpstr>Lied 839 ‘Ik danste die morgen’ - 1, 4</vt:lpstr>
      <vt:lpstr>De vrede van God</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Reflecties op de lezing  Pieter Versloot Marien Grashoff Bert Altena Ellen Peersmann   </vt:lpstr>
      <vt:lpstr>PowerPoint-presentatie</vt:lpstr>
      <vt:lpstr>PowerPoint-presentatie</vt:lpstr>
      <vt:lpstr>Workshops: 2 rondes  13:00-13:45  14:15-15:00</vt:lpstr>
      <vt:lpstr>Even terugblikken...</vt:lpstr>
      <vt:lpstr>Samen vieren</vt:lpstr>
      <vt:lpstr>Leer ons om te delen </vt:lpstr>
      <vt:lpstr>Handelingen 2: 42-47</vt:lpstr>
      <vt:lpstr>Voor ieder van ons een plaats aan de tafel -1, 2,3,5</vt:lpstr>
      <vt:lpstr>Voor ieder van ons een plaats aan de tafel - 1,2,3,5</vt:lpstr>
      <vt:lpstr>Voor ieder van ons een plaats aan de tafel: 1,2,3,5</vt:lpstr>
      <vt:lpstr>Voor ieder van ons een plaats aan de tafel: 1,2,3,5</vt:lpstr>
      <vt:lpstr>PowerPoint-presentatie</vt:lpstr>
      <vt:lpstr>Ga met God en Hij zal met je zijn: 1,2,4</vt:lpstr>
      <vt:lpstr>Ga met God en Hij zal met je zijn: 1,2,4</vt:lpstr>
      <vt:lpstr>Ga met God en Hij zal met je zijn: 1,2,4</vt:lpstr>
      <vt:lpstr>Dank dat jullie er waren!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528</cp:revision>
  <dcterms:created xsi:type="dcterms:W3CDTF">2024-11-01T15:39:46Z</dcterms:created>
  <dcterms:modified xsi:type="dcterms:W3CDTF">2024-11-07T14:29:26Z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0x01010012984D8AB00E7549B9F33B2EAF19EC99</vt:lpwstr>
  </property>
  <property fmtid="{D5CDD505-2E9C-101B-9397-08002B2CF9AE}" pid="3" name="MediaServiceImageTags">
    <vt:lpwstr/>
  </property>
</Properties>
</file>